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743" r:id="rId3"/>
    <p:sldMasterId id="2147483755" r:id="rId4"/>
  </p:sldMasterIdLst>
  <p:notesMasterIdLst>
    <p:notesMasterId r:id="rId21"/>
  </p:notesMasterIdLst>
  <p:handoutMasterIdLst>
    <p:handoutMasterId r:id="rId22"/>
  </p:handoutMasterIdLst>
  <p:sldIdLst>
    <p:sldId id="256" r:id="rId5"/>
    <p:sldId id="342" r:id="rId6"/>
    <p:sldId id="315" r:id="rId7"/>
    <p:sldId id="413" r:id="rId8"/>
    <p:sldId id="415" r:id="rId9"/>
    <p:sldId id="416" r:id="rId10"/>
    <p:sldId id="418" r:id="rId11"/>
    <p:sldId id="417" r:id="rId12"/>
    <p:sldId id="420" r:id="rId13"/>
    <p:sldId id="421" r:id="rId14"/>
    <p:sldId id="309" r:id="rId15"/>
    <p:sldId id="419" r:id="rId16"/>
    <p:sldId id="412" r:id="rId17"/>
    <p:sldId id="411" r:id="rId18"/>
    <p:sldId id="306" r:id="rId19"/>
    <p:sldId id="321" r:id="rId20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91CFDC-0D2C-459B-89C6-52FC21125D56}">
          <p14:sldIdLst>
            <p14:sldId id="256"/>
            <p14:sldId id="342"/>
            <p14:sldId id="315"/>
            <p14:sldId id="413"/>
            <p14:sldId id="415"/>
            <p14:sldId id="416"/>
            <p14:sldId id="418"/>
            <p14:sldId id="417"/>
            <p14:sldId id="420"/>
            <p14:sldId id="421"/>
            <p14:sldId id="309"/>
            <p14:sldId id="419"/>
            <p14:sldId id="412"/>
            <p14:sldId id="411"/>
            <p14:sldId id="306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97E79E-F4BA-721C-0AA1-F7B78248D120}" name="Jacques Coulon" initials="JC" userId="S::cou31231@cityoforlando.net::a850b9a5-5faf-4cff-9629-97bcd380928b" providerId="AD"/>
  <p188:author id="{F6DC6FD8-005B-2E5A-C53E-8030A9F30965}" name="Alexandria Banks" initials="AB" userId="S::ban12246@cityoforlando.net::63ee9d8b-4a8b-4d4a-9e53-cd42e36893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834"/>
    <a:srgbClr val="E7C7E6"/>
    <a:srgbClr val="79C9A8"/>
    <a:srgbClr val="CCEADE"/>
    <a:srgbClr val="843882"/>
    <a:srgbClr val="F5D5D3"/>
    <a:srgbClr val="D33832"/>
    <a:srgbClr val="C87EC6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1" autoAdjust="0"/>
    <p:restoredTop sz="80724" autoAdjust="0"/>
  </p:normalViewPr>
  <p:slideViewPr>
    <p:cSldViewPr snapToGrid="0">
      <p:cViewPr varScale="1">
        <p:scale>
          <a:sx n="94" d="100"/>
          <a:sy n="94" d="100"/>
        </p:scale>
        <p:origin x="1877" y="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"/>
    </p:cViewPr>
  </p:sorterViewPr>
  <p:notesViewPr>
    <p:cSldViewPr snapToGrid="0">
      <p:cViewPr varScale="1">
        <p:scale>
          <a:sx n="66" d="100"/>
          <a:sy n="66" d="100"/>
        </p:scale>
        <p:origin x="212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89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311B4-239E-48B8-BEA2-E7A6F00088D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639877-5D34-44A9-A1F6-19AFC5B8D47E}">
      <dgm:prSet/>
      <dgm:spPr/>
      <dgm:t>
        <a:bodyPr/>
        <a:lstStyle/>
        <a:p>
          <a:r>
            <a:rPr lang="en-US" dirty="0"/>
            <a:t>Welcome &amp; Introductions</a:t>
          </a:r>
        </a:p>
      </dgm:t>
    </dgm:pt>
    <dgm:pt modelId="{C22FBCB8-0D13-4B5D-8EBD-F668DCB267BA}" type="parTrans" cxnId="{D78BA335-353A-4966-870A-251309C09BE7}">
      <dgm:prSet/>
      <dgm:spPr/>
      <dgm:t>
        <a:bodyPr/>
        <a:lstStyle/>
        <a:p>
          <a:endParaRPr lang="en-US"/>
        </a:p>
      </dgm:t>
    </dgm:pt>
    <dgm:pt modelId="{B9E10A9A-CFE2-4A06-BFD7-B6CC17D03E58}" type="sibTrans" cxnId="{D78BA335-353A-4966-870A-251309C09BE7}">
      <dgm:prSet/>
      <dgm:spPr/>
      <dgm:t>
        <a:bodyPr/>
        <a:lstStyle/>
        <a:p>
          <a:endParaRPr lang="en-US"/>
        </a:p>
      </dgm:t>
    </dgm:pt>
    <dgm:pt modelId="{D5CBB838-A218-43EC-B7E9-1A3D41511288}">
      <dgm:prSet/>
      <dgm:spPr/>
      <dgm:t>
        <a:bodyPr/>
        <a:lstStyle/>
        <a:p>
          <a:r>
            <a:rPr lang="en-US" dirty="0" smtClean="0"/>
            <a:t>Motivational Interviewing Training Promo</a:t>
          </a:r>
          <a:r>
            <a:rPr lang="en-US" dirty="0"/>
            <a:t>	</a:t>
          </a:r>
        </a:p>
      </dgm:t>
    </dgm:pt>
    <dgm:pt modelId="{87681807-28A4-4152-BC80-4C9904D03622}" type="parTrans" cxnId="{8BC73B38-E3C8-4CAB-9FF0-F7C8B3D32518}">
      <dgm:prSet/>
      <dgm:spPr/>
      <dgm:t>
        <a:bodyPr/>
        <a:lstStyle/>
        <a:p>
          <a:endParaRPr lang="en-US"/>
        </a:p>
      </dgm:t>
    </dgm:pt>
    <dgm:pt modelId="{4C7D2A90-156C-4840-A25D-F99263072BB8}" type="sibTrans" cxnId="{8BC73B38-E3C8-4CAB-9FF0-F7C8B3D32518}">
      <dgm:prSet/>
      <dgm:spPr/>
      <dgm:t>
        <a:bodyPr/>
        <a:lstStyle/>
        <a:p>
          <a:endParaRPr lang="en-US"/>
        </a:p>
      </dgm:t>
    </dgm:pt>
    <dgm:pt modelId="{EC9B959B-A6F9-4135-8D84-E26BC98117EE}">
      <dgm:prSet/>
      <dgm:spPr/>
      <dgm:t>
        <a:bodyPr/>
        <a:lstStyle/>
        <a:p>
          <a:r>
            <a:rPr lang="en-US" dirty="0" smtClean="0"/>
            <a:t>Anti Discrimination – U.S. Attorney’s Office-Middle District of Florida</a:t>
          </a:r>
          <a:endParaRPr lang="en-US" dirty="0"/>
        </a:p>
      </dgm:t>
    </dgm:pt>
    <dgm:pt modelId="{B6B93BCD-9FF5-43F3-9222-8BB5876982FE}" type="parTrans" cxnId="{00779CAA-C55F-47A7-AF16-3D6CA3BB1411}">
      <dgm:prSet/>
      <dgm:spPr/>
      <dgm:t>
        <a:bodyPr/>
        <a:lstStyle/>
        <a:p>
          <a:endParaRPr lang="en-US"/>
        </a:p>
      </dgm:t>
    </dgm:pt>
    <dgm:pt modelId="{AB1B7DA5-0DA6-4F25-A738-4A7CACC2508A}" type="sibTrans" cxnId="{00779CAA-C55F-47A7-AF16-3D6CA3BB1411}">
      <dgm:prSet/>
      <dgm:spPr/>
      <dgm:t>
        <a:bodyPr/>
        <a:lstStyle/>
        <a:p>
          <a:endParaRPr lang="en-US"/>
        </a:p>
      </dgm:t>
    </dgm:pt>
    <dgm:pt modelId="{15E5CD12-DF78-45C5-A398-DE9EFCE00CD8}">
      <dgm:prSet/>
      <dgm:spPr/>
      <dgm:t>
        <a:bodyPr/>
        <a:lstStyle/>
        <a:p>
          <a:r>
            <a:rPr lang="en-US" dirty="0" smtClean="0"/>
            <a:t>HMIS Updates</a:t>
          </a:r>
          <a:endParaRPr lang="en-US" dirty="0"/>
        </a:p>
      </dgm:t>
    </dgm:pt>
    <dgm:pt modelId="{02CDBAB9-A328-4446-9A34-77C0720A56E7}" type="parTrans" cxnId="{F44D1F16-BA94-4BCF-A895-5C1C321B12D0}">
      <dgm:prSet/>
      <dgm:spPr/>
      <dgm:t>
        <a:bodyPr/>
        <a:lstStyle/>
        <a:p>
          <a:endParaRPr lang="en-US"/>
        </a:p>
      </dgm:t>
    </dgm:pt>
    <dgm:pt modelId="{BD28C6C1-5BD5-4D30-AE15-DAD7DC92148E}" type="sibTrans" cxnId="{F44D1F16-BA94-4BCF-A895-5C1C321B12D0}">
      <dgm:prSet/>
      <dgm:spPr/>
      <dgm:t>
        <a:bodyPr/>
        <a:lstStyle/>
        <a:p>
          <a:endParaRPr lang="en-US"/>
        </a:p>
      </dgm:t>
    </dgm:pt>
    <dgm:pt modelId="{B598362D-AD39-422F-8205-B021F489BC06}">
      <dgm:prSet/>
      <dgm:spPr/>
      <dgm:t>
        <a:bodyPr/>
        <a:lstStyle/>
        <a:p>
          <a:r>
            <a:rPr lang="en-US" dirty="0" smtClean="0"/>
            <a:t>Announcements </a:t>
          </a:r>
          <a:endParaRPr lang="en-US" dirty="0"/>
        </a:p>
      </dgm:t>
    </dgm:pt>
    <dgm:pt modelId="{DF1BD13A-97BD-407E-B14C-A44CBE304224}" type="parTrans" cxnId="{077CBC06-5843-4F4A-B88B-D92D6F18FEE6}">
      <dgm:prSet/>
      <dgm:spPr/>
      <dgm:t>
        <a:bodyPr/>
        <a:lstStyle/>
        <a:p>
          <a:endParaRPr lang="en-US"/>
        </a:p>
      </dgm:t>
    </dgm:pt>
    <dgm:pt modelId="{9CE44411-C61E-4305-825A-95B22749601D}" type="sibTrans" cxnId="{077CBC06-5843-4F4A-B88B-D92D6F18FEE6}">
      <dgm:prSet/>
      <dgm:spPr/>
      <dgm:t>
        <a:bodyPr/>
        <a:lstStyle/>
        <a:p>
          <a:endParaRPr lang="en-US"/>
        </a:p>
      </dgm:t>
    </dgm:pt>
    <dgm:pt modelId="{26248679-A3A2-4098-A47F-E3A08D2CD7F0}">
      <dgm:prSet/>
      <dgm:spPr/>
      <dgm:t>
        <a:bodyPr/>
        <a:lstStyle/>
        <a:p>
          <a:r>
            <a:rPr lang="en-US" dirty="0" smtClean="0"/>
            <a:t>System Ops Updates</a:t>
          </a:r>
          <a:endParaRPr lang="en-US" dirty="0"/>
        </a:p>
      </dgm:t>
    </dgm:pt>
    <dgm:pt modelId="{C8768E34-C07C-4077-B0F7-FCEA8B9439D2}" type="parTrans" cxnId="{83E906A2-934D-441C-A35B-891D692CD01D}">
      <dgm:prSet/>
      <dgm:spPr/>
      <dgm:t>
        <a:bodyPr/>
        <a:lstStyle/>
        <a:p>
          <a:endParaRPr lang="en-US"/>
        </a:p>
      </dgm:t>
    </dgm:pt>
    <dgm:pt modelId="{A8E1AD26-1A2D-4066-ACDA-6741F6743A5F}" type="sibTrans" cxnId="{83E906A2-934D-441C-A35B-891D692CD01D}">
      <dgm:prSet/>
      <dgm:spPr/>
      <dgm:t>
        <a:bodyPr/>
        <a:lstStyle/>
        <a:p>
          <a:endParaRPr lang="en-US"/>
        </a:p>
      </dgm:t>
    </dgm:pt>
    <dgm:pt modelId="{86397C39-2BED-425A-B63B-7A85A1286975}">
      <dgm:prSet/>
      <dgm:spPr/>
      <dgm:t>
        <a:bodyPr/>
        <a:lstStyle/>
        <a:p>
          <a:r>
            <a:rPr lang="en-US" dirty="0" smtClean="0"/>
            <a:t>Orange County Emergency Rental Assistance Update</a:t>
          </a:r>
          <a:endParaRPr lang="en-US" dirty="0"/>
        </a:p>
      </dgm:t>
    </dgm:pt>
    <dgm:pt modelId="{F2B0DA13-145B-4121-B308-E0E6C104C83C}" type="parTrans" cxnId="{FAF0F1D0-35A4-4B1E-BA8B-F1FD85965520}">
      <dgm:prSet/>
      <dgm:spPr/>
      <dgm:t>
        <a:bodyPr/>
        <a:lstStyle/>
        <a:p>
          <a:endParaRPr lang="en-US"/>
        </a:p>
      </dgm:t>
    </dgm:pt>
    <dgm:pt modelId="{68D61BFE-2D1C-441B-AA3A-BE66E589A7FA}" type="sibTrans" cxnId="{FAF0F1D0-35A4-4B1E-BA8B-F1FD85965520}">
      <dgm:prSet/>
      <dgm:spPr/>
      <dgm:t>
        <a:bodyPr/>
        <a:lstStyle/>
        <a:p>
          <a:endParaRPr lang="en-US"/>
        </a:p>
      </dgm:t>
    </dgm:pt>
    <dgm:pt modelId="{6C7FB5E5-A7C2-924C-911A-3D73DC4FDF9F}" type="pres">
      <dgm:prSet presAssocID="{B58311B4-239E-48B8-BEA2-E7A6F00088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18E5A-D113-7141-A9B8-AC7128087F97}" type="pres">
      <dgm:prSet presAssocID="{4D639877-5D34-44A9-A1F6-19AFC5B8D47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3C59C-8468-004D-B13E-BB472FBC56E8}" type="pres">
      <dgm:prSet presAssocID="{B9E10A9A-CFE2-4A06-BFD7-B6CC17D03E58}" presName="spacer" presStyleCnt="0"/>
      <dgm:spPr/>
    </dgm:pt>
    <dgm:pt modelId="{AF34B109-7E30-439C-BAAC-B36A4464A74C}" type="pres">
      <dgm:prSet presAssocID="{D5CBB838-A218-43EC-B7E9-1A3D4151128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E9505-8E01-4D5A-A8D7-40036CEF4DC4}" type="pres">
      <dgm:prSet presAssocID="{4C7D2A90-156C-4840-A25D-F99263072BB8}" presName="spacer" presStyleCnt="0"/>
      <dgm:spPr/>
    </dgm:pt>
    <dgm:pt modelId="{D82ADBB4-FFBA-4D8D-AF9D-FE067809CFEB}" type="pres">
      <dgm:prSet presAssocID="{EC9B959B-A6F9-4135-8D84-E26BC98117E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294AE-B0A1-4872-AA54-D09E7C70C450}" type="pres">
      <dgm:prSet presAssocID="{AB1B7DA5-0DA6-4F25-A738-4A7CACC2508A}" presName="spacer" presStyleCnt="0"/>
      <dgm:spPr/>
    </dgm:pt>
    <dgm:pt modelId="{1E445593-1F88-47ED-AC5C-CC20576E4AD3}" type="pres">
      <dgm:prSet presAssocID="{26248679-A3A2-4098-A47F-E3A08D2CD7F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760AB-2880-4C56-B5E4-76533D8BF894}" type="pres">
      <dgm:prSet presAssocID="{A8E1AD26-1A2D-4066-ACDA-6741F6743A5F}" presName="spacer" presStyleCnt="0"/>
      <dgm:spPr/>
    </dgm:pt>
    <dgm:pt modelId="{E5FA63BC-44BB-47D5-A072-572D65A696B0}" type="pres">
      <dgm:prSet presAssocID="{86397C39-2BED-425A-B63B-7A85A128697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C98F8-7F6A-49DA-83A7-8476CD879DA7}" type="pres">
      <dgm:prSet presAssocID="{68D61BFE-2D1C-441B-AA3A-BE66E589A7FA}" presName="spacer" presStyleCnt="0"/>
      <dgm:spPr/>
    </dgm:pt>
    <dgm:pt modelId="{6A5E61BC-C6BB-45DE-A1CE-50F9E3CAABA3}" type="pres">
      <dgm:prSet presAssocID="{15E5CD12-DF78-45C5-A398-DE9EFCE00CD8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149BE-54FF-473A-80F5-E7598B08C276}" type="pres">
      <dgm:prSet presAssocID="{BD28C6C1-5BD5-4D30-AE15-DAD7DC92148E}" presName="spacer" presStyleCnt="0"/>
      <dgm:spPr/>
    </dgm:pt>
    <dgm:pt modelId="{63AE5EFA-3992-45BA-9E3A-69BCC32CB86C}" type="pres">
      <dgm:prSet presAssocID="{B598362D-AD39-422F-8205-B021F489BC0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9CBEC-0B2B-4219-8904-4B4706989D82}" type="presOf" srcId="{4D639877-5D34-44A9-A1F6-19AFC5B8D47E}" destId="{F2018E5A-D113-7141-A9B8-AC7128087F97}" srcOrd="0" destOrd="0" presId="urn:microsoft.com/office/officeart/2005/8/layout/vList2"/>
    <dgm:cxn modelId="{8BC73B38-E3C8-4CAB-9FF0-F7C8B3D32518}" srcId="{B58311B4-239E-48B8-BEA2-E7A6F00088D2}" destId="{D5CBB838-A218-43EC-B7E9-1A3D41511288}" srcOrd="1" destOrd="0" parTransId="{87681807-28A4-4152-BC80-4C9904D03622}" sibTransId="{4C7D2A90-156C-4840-A25D-F99263072BB8}"/>
    <dgm:cxn modelId="{7EE4B700-F99B-4694-ACA1-6794AF139443}" type="presOf" srcId="{B598362D-AD39-422F-8205-B021F489BC06}" destId="{63AE5EFA-3992-45BA-9E3A-69BCC32CB86C}" srcOrd="0" destOrd="0" presId="urn:microsoft.com/office/officeart/2005/8/layout/vList2"/>
    <dgm:cxn modelId="{82916B04-F510-4428-95E6-CF3145D5374B}" type="presOf" srcId="{26248679-A3A2-4098-A47F-E3A08D2CD7F0}" destId="{1E445593-1F88-47ED-AC5C-CC20576E4AD3}" srcOrd="0" destOrd="0" presId="urn:microsoft.com/office/officeart/2005/8/layout/vList2"/>
    <dgm:cxn modelId="{FAF0F1D0-35A4-4B1E-BA8B-F1FD85965520}" srcId="{B58311B4-239E-48B8-BEA2-E7A6F00088D2}" destId="{86397C39-2BED-425A-B63B-7A85A1286975}" srcOrd="4" destOrd="0" parTransId="{F2B0DA13-145B-4121-B308-E0E6C104C83C}" sibTransId="{68D61BFE-2D1C-441B-AA3A-BE66E589A7FA}"/>
    <dgm:cxn modelId="{F756EA64-A9DD-4A08-8B92-14F49355F0E7}" type="presOf" srcId="{15E5CD12-DF78-45C5-A398-DE9EFCE00CD8}" destId="{6A5E61BC-C6BB-45DE-A1CE-50F9E3CAABA3}" srcOrd="0" destOrd="0" presId="urn:microsoft.com/office/officeart/2005/8/layout/vList2"/>
    <dgm:cxn modelId="{54189755-29AF-4261-8ABE-0BB62BE76BC1}" type="presOf" srcId="{D5CBB838-A218-43EC-B7E9-1A3D41511288}" destId="{AF34B109-7E30-439C-BAAC-B36A4464A74C}" srcOrd="0" destOrd="0" presId="urn:microsoft.com/office/officeart/2005/8/layout/vList2"/>
    <dgm:cxn modelId="{D78BA335-353A-4966-870A-251309C09BE7}" srcId="{B58311B4-239E-48B8-BEA2-E7A6F00088D2}" destId="{4D639877-5D34-44A9-A1F6-19AFC5B8D47E}" srcOrd="0" destOrd="0" parTransId="{C22FBCB8-0D13-4B5D-8EBD-F668DCB267BA}" sibTransId="{B9E10A9A-CFE2-4A06-BFD7-B6CC17D03E58}"/>
    <dgm:cxn modelId="{426CD9A9-3BCE-429A-A57A-249448F8D4F6}" type="presOf" srcId="{EC9B959B-A6F9-4135-8D84-E26BC98117EE}" destId="{D82ADBB4-FFBA-4D8D-AF9D-FE067809CFEB}" srcOrd="0" destOrd="0" presId="urn:microsoft.com/office/officeart/2005/8/layout/vList2"/>
    <dgm:cxn modelId="{077CBC06-5843-4F4A-B88B-D92D6F18FEE6}" srcId="{B58311B4-239E-48B8-BEA2-E7A6F00088D2}" destId="{B598362D-AD39-422F-8205-B021F489BC06}" srcOrd="6" destOrd="0" parTransId="{DF1BD13A-97BD-407E-B14C-A44CBE304224}" sibTransId="{9CE44411-C61E-4305-825A-95B22749601D}"/>
    <dgm:cxn modelId="{00779CAA-C55F-47A7-AF16-3D6CA3BB1411}" srcId="{B58311B4-239E-48B8-BEA2-E7A6F00088D2}" destId="{EC9B959B-A6F9-4135-8D84-E26BC98117EE}" srcOrd="2" destOrd="0" parTransId="{B6B93BCD-9FF5-43F3-9222-8BB5876982FE}" sibTransId="{AB1B7DA5-0DA6-4F25-A738-4A7CACC2508A}"/>
    <dgm:cxn modelId="{83E906A2-934D-441C-A35B-891D692CD01D}" srcId="{B58311B4-239E-48B8-BEA2-E7A6F00088D2}" destId="{26248679-A3A2-4098-A47F-E3A08D2CD7F0}" srcOrd="3" destOrd="0" parTransId="{C8768E34-C07C-4077-B0F7-FCEA8B9439D2}" sibTransId="{A8E1AD26-1A2D-4066-ACDA-6741F6743A5F}"/>
    <dgm:cxn modelId="{F44D1F16-BA94-4BCF-A895-5C1C321B12D0}" srcId="{B58311B4-239E-48B8-BEA2-E7A6F00088D2}" destId="{15E5CD12-DF78-45C5-A398-DE9EFCE00CD8}" srcOrd="5" destOrd="0" parTransId="{02CDBAB9-A328-4446-9A34-77C0720A56E7}" sibTransId="{BD28C6C1-5BD5-4D30-AE15-DAD7DC92148E}"/>
    <dgm:cxn modelId="{62305A7C-1BEB-40E9-A1A0-B83B13866152}" type="presOf" srcId="{B58311B4-239E-48B8-BEA2-E7A6F00088D2}" destId="{6C7FB5E5-A7C2-924C-911A-3D73DC4FDF9F}" srcOrd="0" destOrd="0" presId="urn:microsoft.com/office/officeart/2005/8/layout/vList2"/>
    <dgm:cxn modelId="{D8847ECB-8D75-4215-ABA9-F40B9A7F73D4}" type="presOf" srcId="{86397C39-2BED-425A-B63B-7A85A1286975}" destId="{E5FA63BC-44BB-47D5-A072-572D65A696B0}" srcOrd="0" destOrd="0" presId="urn:microsoft.com/office/officeart/2005/8/layout/vList2"/>
    <dgm:cxn modelId="{68E56FE5-4B2D-499A-AB21-3A7F5E1DD9D1}" type="presParOf" srcId="{6C7FB5E5-A7C2-924C-911A-3D73DC4FDF9F}" destId="{F2018E5A-D113-7141-A9B8-AC7128087F97}" srcOrd="0" destOrd="0" presId="urn:microsoft.com/office/officeart/2005/8/layout/vList2"/>
    <dgm:cxn modelId="{9CEB7D02-08A2-4014-A79F-C30365C43A2F}" type="presParOf" srcId="{6C7FB5E5-A7C2-924C-911A-3D73DC4FDF9F}" destId="{EE53C59C-8468-004D-B13E-BB472FBC56E8}" srcOrd="1" destOrd="0" presId="urn:microsoft.com/office/officeart/2005/8/layout/vList2"/>
    <dgm:cxn modelId="{F6673EA6-6040-4EEC-B02D-6BA72B9706B3}" type="presParOf" srcId="{6C7FB5E5-A7C2-924C-911A-3D73DC4FDF9F}" destId="{AF34B109-7E30-439C-BAAC-B36A4464A74C}" srcOrd="2" destOrd="0" presId="urn:microsoft.com/office/officeart/2005/8/layout/vList2"/>
    <dgm:cxn modelId="{8212C528-C19D-4892-9B22-4CC095076A4A}" type="presParOf" srcId="{6C7FB5E5-A7C2-924C-911A-3D73DC4FDF9F}" destId="{CF6E9505-8E01-4D5A-A8D7-40036CEF4DC4}" srcOrd="3" destOrd="0" presId="urn:microsoft.com/office/officeart/2005/8/layout/vList2"/>
    <dgm:cxn modelId="{94ED500A-3E9B-42D9-9D28-974831491A31}" type="presParOf" srcId="{6C7FB5E5-A7C2-924C-911A-3D73DC4FDF9F}" destId="{D82ADBB4-FFBA-4D8D-AF9D-FE067809CFEB}" srcOrd="4" destOrd="0" presId="urn:microsoft.com/office/officeart/2005/8/layout/vList2"/>
    <dgm:cxn modelId="{ACFDB1C5-0E8B-4E93-8D3D-A7C77B4215A1}" type="presParOf" srcId="{6C7FB5E5-A7C2-924C-911A-3D73DC4FDF9F}" destId="{8E8294AE-B0A1-4872-AA54-D09E7C70C450}" srcOrd="5" destOrd="0" presId="urn:microsoft.com/office/officeart/2005/8/layout/vList2"/>
    <dgm:cxn modelId="{E45351E1-2696-4F79-952C-57AD74B83DEC}" type="presParOf" srcId="{6C7FB5E5-A7C2-924C-911A-3D73DC4FDF9F}" destId="{1E445593-1F88-47ED-AC5C-CC20576E4AD3}" srcOrd="6" destOrd="0" presId="urn:microsoft.com/office/officeart/2005/8/layout/vList2"/>
    <dgm:cxn modelId="{8A1F6BCE-40C8-4C48-AB86-66D1D885EA52}" type="presParOf" srcId="{6C7FB5E5-A7C2-924C-911A-3D73DC4FDF9F}" destId="{7ED760AB-2880-4C56-B5E4-76533D8BF894}" srcOrd="7" destOrd="0" presId="urn:microsoft.com/office/officeart/2005/8/layout/vList2"/>
    <dgm:cxn modelId="{A3B905A6-28BE-4093-90A7-82F641F2D009}" type="presParOf" srcId="{6C7FB5E5-A7C2-924C-911A-3D73DC4FDF9F}" destId="{E5FA63BC-44BB-47D5-A072-572D65A696B0}" srcOrd="8" destOrd="0" presId="urn:microsoft.com/office/officeart/2005/8/layout/vList2"/>
    <dgm:cxn modelId="{5EB3076C-DE0A-45DC-BB2E-AE69492F3287}" type="presParOf" srcId="{6C7FB5E5-A7C2-924C-911A-3D73DC4FDF9F}" destId="{03DC98F8-7F6A-49DA-83A7-8476CD879DA7}" srcOrd="9" destOrd="0" presId="urn:microsoft.com/office/officeart/2005/8/layout/vList2"/>
    <dgm:cxn modelId="{C8B6ECC1-C863-4FC3-AACD-24579A494D41}" type="presParOf" srcId="{6C7FB5E5-A7C2-924C-911A-3D73DC4FDF9F}" destId="{6A5E61BC-C6BB-45DE-A1CE-50F9E3CAABA3}" srcOrd="10" destOrd="0" presId="urn:microsoft.com/office/officeart/2005/8/layout/vList2"/>
    <dgm:cxn modelId="{9D2E1026-A51E-4A4B-BE65-B71A3852CA99}" type="presParOf" srcId="{6C7FB5E5-A7C2-924C-911A-3D73DC4FDF9F}" destId="{963149BE-54FF-473A-80F5-E7598B08C276}" srcOrd="11" destOrd="0" presId="urn:microsoft.com/office/officeart/2005/8/layout/vList2"/>
    <dgm:cxn modelId="{BC8D7C5E-7AE1-4004-8CB5-341B5ABACADD}" type="presParOf" srcId="{6C7FB5E5-A7C2-924C-911A-3D73DC4FDF9F}" destId="{63AE5EFA-3992-45BA-9E3A-69BCC32CB86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BBE417-2F75-48A4-BA5B-A273C05FD88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1FD4B1-03B5-4E3D-AF6A-8FAE1D5F10A0}">
      <dgm:prSet phldrT="[Text]"/>
      <dgm:spPr/>
      <dgm:t>
        <a:bodyPr/>
        <a:lstStyle/>
        <a:p>
          <a:r>
            <a:rPr lang="en-US" dirty="0" smtClean="0"/>
            <a:t>285 Active Projects</a:t>
          </a:r>
          <a:endParaRPr lang="en-US" dirty="0"/>
        </a:p>
      </dgm:t>
    </dgm:pt>
    <dgm:pt modelId="{54369C2D-09F0-4E05-885C-34B2042B9C87}" type="parTrans" cxnId="{3B6A6812-E4E2-4C19-B653-804E6B43C4AC}">
      <dgm:prSet/>
      <dgm:spPr/>
      <dgm:t>
        <a:bodyPr/>
        <a:lstStyle/>
        <a:p>
          <a:endParaRPr lang="en-US"/>
        </a:p>
      </dgm:t>
    </dgm:pt>
    <dgm:pt modelId="{7FA713DB-115C-4D74-8203-B7A50C362B1D}" type="sibTrans" cxnId="{3B6A6812-E4E2-4C19-B653-804E6B43C4AC}">
      <dgm:prSet/>
      <dgm:spPr/>
      <dgm:t>
        <a:bodyPr/>
        <a:lstStyle/>
        <a:p>
          <a:endParaRPr lang="en-US"/>
        </a:p>
      </dgm:t>
    </dgm:pt>
    <dgm:pt modelId="{8154DE8B-CCFF-4716-A5C3-69A03EF9E940}">
      <dgm:prSet phldrT="[Text]"/>
      <dgm:spPr/>
      <dgm:t>
        <a:bodyPr/>
        <a:lstStyle/>
        <a:p>
          <a:r>
            <a:rPr lang="en-US" dirty="0" smtClean="0"/>
            <a:t>57 Organizations</a:t>
          </a:r>
          <a:endParaRPr lang="en-US" dirty="0"/>
        </a:p>
      </dgm:t>
    </dgm:pt>
    <dgm:pt modelId="{FFB8A258-BEB0-4546-8B0A-90A3046BAA14}" type="parTrans" cxnId="{5DABDC6A-4090-4FA7-B32E-94BB19917530}">
      <dgm:prSet/>
      <dgm:spPr/>
      <dgm:t>
        <a:bodyPr/>
        <a:lstStyle/>
        <a:p>
          <a:endParaRPr lang="en-US"/>
        </a:p>
      </dgm:t>
    </dgm:pt>
    <dgm:pt modelId="{A71957B8-365A-43D0-8209-0F9BD353E88A}" type="sibTrans" cxnId="{5DABDC6A-4090-4FA7-B32E-94BB19917530}">
      <dgm:prSet/>
      <dgm:spPr/>
      <dgm:t>
        <a:bodyPr/>
        <a:lstStyle/>
        <a:p>
          <a:endParaRPr lang="en-US"/>
        </a:p>
      </dgm:t>
    </dgm:pt>
    <dgm:pt modelId="{BA07CA63-EE23-47A5-ADC2-32D08CA0D4E4}">
      <dgm:prSet phldrT="[Text]"/>
      <dgm:spPr/>
      <dgm:t>
        <a:bodyPr/>
        <a:lstStyle/>
        <a:p>
          <a:r>
            <a:rPr lang="en-US" dirty="0" smtClean="0"/>
            <a:t>1,717,654 Services</a:t>
          </a:r>
          <a:endParaRPr lang="en-US" dirty="0"/>
        </a:p>
      </dgm:t>
    </dgm:pt>
    <dgm:pt modelId="{65C488F0-1A5B-496D-A5DC-C6443C19B59F}" type="parTrans" cxnId="{D974AD0E-D39B-4C91-9930-9DC0D9FC99AF}">
      <dgm:prSet/>
      <dgm:spPr/>
      <dgm:t>
        <a:bodyPr/>
        <a:lstStyle/>
        <a:p>
          <a:endParaRPr lang="en-US"/>
        </a:p>
      </dgm:t>
    </dgm:pt>
    <dgm:pt modelId="{BFCB4C19-7202-4AD3-8A11-D75FF5A188F5}" type="sibTrans" cxnId="{D974AD0E-D39B-4C91-9930-9DC0D9FC99AF}">
      <dgm:prSet/>
      <dgm:spPr/>
      <dgm:t>
        <a:bodyPr/>
        <a:lstStyle/>
        <a:p>
          <a:endParaRPr lang="en-US"/>
        </a:p>
      </dgm:t>
    </dgm:pt>
    <dgm:pt modelId="{E4C839BD-9EE6-4614-962B-C3B064382C38}">
      <dgm:prSet phldrT="[Text]"/>
      <dgm:spPr/>
      <dgm:t>
        <a:bodyPr/>
        <a:lstStyle/>
        <a:p>
          <a:r>
            <a:rPr lang="en-US" dirty="0" smtClean="0"/>
            <a:t>1,017,091 Case Notes</a:t>
          </a:r>
          <a:endParaRPr lang="en-US" dirty="0"/>
        </a:p>
      </dgm:t>
    </dgm:pt>
    <dgm:pt modelId="{7DAE780C-ABCC-4B62-BCD2-2F17B5A08571}" type="parTrans" cxnId="{28BD4D9D-7DEE-4A18-95BD-7D3431B32654}">
      <dgm:prSet/>
      <dgm:spPr/>
      <dgm:t>
        <a:bodyPr/>
        <a:lstStyle/>
        <a:p>
          <a:endParaRPr lang="en-US"/>
        </a:p>
      </dgm:t>
    </dgm:pt>
    <dgm:pt modelId="{9563CEE8-AC00-433E-A34E-4AEE3B6B8CB5}" type="sibTrans" cxnId="{28BD4D9D-7DEE-4A18-95BD-7D3431B32654}">
      <dgm:prSet/>
      <dgm:spPr/>
      <dgm:t>
        <a:bodyPr/>
        <a:lstStyle/>
        <a:p>
          <a:endParaRPr lang="en-US"/>
        </a:p>
      </dgm:t>
    </dgm:pt>
    <dgm:pt modelId="{CDFEFDE0-CDA6-41D5-B9F1-36A5790600A6}">
      <dgm:prSet phldrT="[Text]"/>
      <dgm:spPr/>
      <dgm:t>
        <a:bodyPr/>
        <a:lstStyle/>
        <a:p>
          <a:r>
            <a:rPr lang="en-US" dirty="0" smtClean="0"/>
            <a:t>137,053 Client Profiles</a:t>
          </a:r>
          <a:endParaRPr lang="en-US" dirty="0"/>
        </a:p>
      </dgm:t>
    </dgm:pt>
    <dgm:pt modelId="{F23DA329-9F20-456C-B031-BCE42E166C4A}" type="parTrans" cxnId="{4C13966B-D136-40F9-BE38-475FD96EAA0A}">
      <dgm:prSet/>
      <dgm:spPr/>
      <dgm:t>
        <a:bodyPr/>
        <a:lstStyle/>
        <a:p>
          <a:endParaRPr lang="en-US"/>
        </a:p>
      </dgm:t>
    </dgm:pt>
    <dgm:pt modelId="{624B8B86-E770-4225-8E7F-54F138BFA73C}" type="sibTrans" cxnId="{4C13966B-D136-40F9-BE38-475FD96EAA0A}">
      <dgm:prSet/>
      <dgm:spPr/>
      <dgm:t>
        <a:bodyPr/>
        <a:lstStyle/>
        <a:p>
          <a:endParaRPr lang="en-US"/>
        </a:p>
      </dgm:t>
    </dgm:pt>
    <dgm:pt modelId="{F5BADB28-D162-42D7-B8EB-1213FC3ED529}">
      <dgm:prSet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334,522 Documents</a:t>
          </a:r>
          <a:endParaRPr lang="en-US" dirty="0"/>
        </a:p>
      </dgm:t>
    </dgm:pt>
    <dgm:pt modelId="{1C36CD3A-A799-4987-B01D-14F65D8E3070}" type="parTrans" cxnId="{AE03C910-8C87-454C-9D63-26BC122855BF}">
      <dgm:prSet/>
      <dgm:spPr/>
      <dgm:t>
        <a:bodyPr/>
        <a:lstStyle/>
        <a:p>
          <a:endParaRPr lang="en-US"/>
        </a:p>
      </dgm:t>
    </dgm:pt>
    <dgm:pt modelId="{D6F6F44B-FEFA-4787-8AAE-189194911925}" type="sibTrans" cxnId="{AE03C910-8C87-454C-9D63-26BC122855BF}">
      <dgm:prSet/>
      <dgm:spPr/>
      <dgm:t>
        <a:bodyPr/>
        <a:lstStyle/>
        <a:p>
          <a:endParaRPr lang="en-US"/>
        </a:p>
      </dgm:t>
    </dgm:pt>
    <dgm:pt modelId="{2A7BC24D-64C8-4DED-9082-53E108D0C004}" type="pres">
      <dgm:prSet presAssocID="{66BBE417-2F75-48A4-BA5B-A273C05FD8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1F455E-661D-4DF6-9A9F-8647A387AFBC}" type="pres">
      <dgm:prSet presAssocID="{9A1FD4B1-03B5-4E3D-AF6A-8FAE1D5F10A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EA01F-B9CC-43EE-A3F4-B0945D12E766}" type="pres">
      <dgm:prSet presAssocID="{7FA713DB-115C-4D74-8203-B7A50C362B1D}" presName="sibTrans" presStyleCnt="0"/>
      <dgm:spPr/>
    </dgm:pt>
    <dgm:pt modelId="{879A8C52-A538-4BF0-9AA3-B02273BE0F0A}" type="pres">
      <dgm:prSet presAssocID="{8154DE8B-CCFF-4716-A5C3-69A03EF9E9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B4501-38C2-4B55-9E70-98CFA2F1D67A}" type="pres">
      <dgm:prSet presAssocID="{A71957B8-365A-43D0-8209-0F9BD353E88A}" presName="sibTrans" presStyleCnt="0"/>
      <dgm:spPr/>
    </dgm:pt>
    <dgm:pt modelId="{08C1E1D3-417D-4E83-99C9-40AC49729C95}" type="pres">
      <dgm:prSet presAssocID="{BA07CA63-EE23-47A5-ADC2-32D08CA0D4E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5216C-0DD8-4525-950C-38EDC8FF75C0}" type="pres">
      <dgm:prSet presAssocID="{BFCB4C19-7202-4AD3-8A11-D75FF5A188F5}" presName="sibTrans" presStyleCnt="0"/>
      <dgm:spPr/>
    </dgm:pt>
    <dgm:pt modelId="{2F98EEF9-0BA7-4A3B-9141-22557E328F22}" type="pres">
      <dgm:prSet presAssocID="{E4C839BD-9EE6-4614-962B-C3B064382C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2D599-9791-4B03-AEBC-EF40770F4458}" type="pres">
      <dgm:prSet presAssocID="{9563CEE8-AC00-433E-A34E-4AEE3B6B8CB5}" presName="sibTrans" presStyleCnt="0"/>
      <dgm:spPr/>
    </dgm:pt>
    <dgm:pt modelId="{8FB9DE8E-D48A-4440-986F-140F6147CAF6}" type="pres">
      <dgm:prSet presAssocID="{CDFEFDE0-CDA6-41D5-B9F1-36A5790600A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D5AB3-11D4-4C19-8309-57B92F2753F4}" type="pres">
      <dgm:prSet presAssocID="{624B8B86-E770-4225-8E7F-54F138BFA73C}" presName="sibTrans" presStyleCnt="0"/>
      <dgm:spPr/>
    </dgm:pt>
    <dgm:pt modelId="{F6E6840C-E360-40FA-80B0-0D1901EBF0B2}" type="pres">
      <dgm:prSet presAssocID="{F5BADB28-D162-42D7-B8EB-1213FC3ED52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B83F58-BC04-466A-9DE8-BEE30C3D55F0}" type="presOf" srcId="{BA07CA63-EE23-47A5-ADC2-32D08CA0D4E4}" destId="{08C1E1D3-417D-4E83-99C9-40AC49729C95}" srcOrd="0" destOrd="0" presId="urn:microsoft.com/office/officeart/2005/8/layout/default"/>
    <dgm:cxn modelId="{3B6A6812-E4E2-4C19-B653-804E6B43C4AC}" srcId="{66BBE417-2F75-48A4-BA5B-A273C05FD88F}" destId="{9A1FD4B1-03B5-4E3D-AF6A-8FAE1D5F10A0}" srcOrd="0" destOrd="0" parTransId="{54369C2D-09F0-4E05-885C-34B2042B9C87}" sibTransId="{7FA713DB-115C-4D74-8203-B7A50C362B1D}"/>
    <dgm:cxn modelId="{4C13966B-D136-40F9-BE38-475FD96EAA0A}" srcId="{66BBE417-2F75-48A4-BA5B-A273C05FD88F}" destId="{CDFEFDE0-CDA6-41D5-B9F1-36A5790600A6}" srcOrd="4" destOrd="0" parTransId="{F23DA329-9F20-456C-B031-BCE42E166C4A}" sibTransId="{624B8B86-E770-4225-8E7F-54F138BFA73C}"/>
    <dgm:cxn modelId="{CF0BCA9C-C165-4A34-A085-05326C15B66F}" type="presOf" srcId="{66BBE417-2F75-48A4-BA5B-A273C05FD88F}" destId="{2A7BC24D-64C8-4DED-9082-53E108D0C004}" srcOrd="0" destOrd="0" presId="urn:microsoft.com/office/officeart/2005/8/layout/default"/>
    <dgm:cxn modelId="{D974AD0E-D39B-4C91-9930-9DC0D9FC99AF}" srcId="{66BBE417-2F75-48A4-BA5B-A273C05FD88F}" destId="{BA07CA63-EE23-47A5-ADC2-32D08CA0D4E4}" srcOrd="2" destOrd="0" parTransId="{65C488F0-1A5B-496D-A5DC-C6443C19B59F}" sibTransId="{BFCB4C19-7202-4AD3-8A11-D75FF5A188F5}"/>
    <dgm:cxn modelId="{AE03C910-8C87-454C-9D63-26BC122855BF}" srcId="{66BBE417-2F75-48A4-BA5B-A273C05FD88F}" destId="{F5BADB28-D162-42D7-B8EB-1213FC3ED529}" srcOrd="5" destOrd="0" parTransId="{1C36CD3A-A799-4987-B01D-14F65D8E3070}" sibTransId="{D6F6F44B-FEFA-4787-8AAE-189194911925}"/>
    <dgm:cxn modelId="{262696F3-A1C9-45D1-8969-7D5C889B5F0D}" type="presOf" srcId="{F5BADB28-D162-42D7-B8EB-1213FC3ED529}" destId="{F6E6840C-E360-40FA-80B0-0D1901EBF0B2}" srcOrd="0" destOrd="0" presId="urn:microsoft.com/office/officeart/2005/8/layout/default"/>
    <dgm:cxn modelId="{84B1F365-F676-4256-8C42-058015DE06BE}" type="presOf" srcId="{CDFEFDE0-CDA6-41D5-B9F1-36A5790600A6}" destId="{8FB9DE8E-D48A-4440-986F-140F6147CAF6}" srcOrd="0" destOrd="0" presId="urn:microsoft.com/office/officeart/2005/8/layout/default"/>
    <dgm:cxn modelId="{28BD4D9D-7DEE-4A18-95BD-7D3431B32654}" srcId="{66BBE417-2F75-48A4-BA5B-A273C05FD88F}" destId="{E4C839BD-9EE6-4614-962B-C3B064382C38}" srcOrd="3" destOrd="0" parTransId="{7DAE780C-ABCC-4B62-BCD2-2F17B5A08571}" sibTransId="{9563CEE8-AC00-433E-A34E-4AEE3B6B8CB5}"/>
    <dgm:cxn modelId="{FC4C1406-BFD2-4B19-9839-00EE97543991}" type="presOf" srcId="{E4C839BD-9EE6-4614-962B-C3B064382C38}" destId="{2F98EEF9-0BA7-4A3B-9141-22557E328F22}" srcOrd="0" destOrd="0" presId="urn:microsoft.com/office/officeart/2005/8/layout/default"/>
    <dgm:cxn modelId="{5DABDC6A-4090-4FA7-B32E-94BB19917530}" srcId="{66BBE417-2F75-48A4-BA5B-A273C05FD88F}" destId="{8154DE8B-CCFF-4716-A5C3-69A03EF9E940}" srcOrd="1" destOrd="0" parTransId="{FFB8A258-BEB0-4546-8B0A-90A3046BAA14}" sibTransId="{A71957B8-365A-43D0-8209-0F9BD353E88A}"/>
    <dgm:cxn modelId="{B50D1BDB-8E9B-493A-9FD8-495C1AE66896}" type="presOf" srcId="{9A1FD4B1-03B5-4E3D-AF6A-8FAE1D5F10A0}" destId="{461F455E-661D-4DF6-9A9F-8647A387AFBC}" srcOrd="0" destOrd="0" presId="urn:microsoft.com/office/officeart/2005/8/layout/default"/>
    <dgm:cxn modelId="{D0CB52BB-370B-45F3-BD4E-D8EAFA40D434}" type="presOf" srcId="{8154DE8B-CCFF-4716-A5C3-69A03EF9E940}" destId="{879A8C52-A538-4BF0-9AA3-B02273BE0F0A}" srcOrd="0" destOrd="0" presId="urn:microsoft.com/office/officeart/2005/8/layout/default"/>
    <dgm:cxn modelId="{C988DF6C-7019-4C15-96B5-C0E5A0E6A296}" type="presParOf" srcId="{2A7BC24D-64C8-4DED-9082-53E108D0C004}" destId="{461F455E-661D-4DF6-9A9F-8647A387AFBC}" srcOrd="0" destOrd="0" presId="urn:microsoft.com/office/officeart/2005/8/layout/default"/>
    <dgm:cxn modelId="{EDAF8550-768A-4874-850E-32E1803BCD90}" type="presParOf" srcId="{2A7BC24D-64C8-4DED-9082-53E108D0C004}" destId="{168EA01F-B9CC-43EE-A3F4-B0945D12E766}" srcOrd="1" destOrd="0" presId="urn:microsoft.com/office/officeart/2005/8/layout/default"/>
    <dgm:cxn modelId="{EBF26F38-0021-4582-BD3B-3E89B45459A8}" type="presParOf" srcId="{2A7BC24D-64C8-4DED-9082-53E108D0C004}" destId="{879A8C52-A538-4BF0-9AA3-B02273BE0F0A}" srcOrd="2" destOrd="0" presId="urn:microsoft.com/office/officeart/2005/8/layout/default"/>
    <dgm:cxn modelId="{805FF564-DAD0-4451-BE35-24C78A124BFE}" type="presParOf" srcId="{2A7BC24D-64C8-4DED-9082-53E108D0C004}" destId="{BE1B4501-38C2-4B55-9E70-98CFA2F1D67A}" srcOrd="3" destOrd="0" presId="urn:microsoft.com/office/officeart/2005/8/layout/default"/>
    <dgm:cxn modelId="{17CE012B-2F14-46B9-8F81-DF77DA84D810}" type="presParOf" srcId="{2A7BC24D-64C8-4DED-9082-53E108D0C004}" destId="{08C1E1D3-417D-4E83-99C9-40AC49729C95}" srcOrd="4" destOrd="0" presId="urn:microsoft.com/office/officeart/2005/8/layout/default"/>
    <dgm:cxn modelId="{D098A188-FA51-4C6C-8C18-23B3FA0E6E4B}" type="presParOf" srcId="{2A7BC24D-64C8-4DED-9082-53E108D0C004}" destId="{4AF5216C-0DD8-4525-950C-38EDC8FF75C0}" srcOrd="5" destOrd="0" presId="urn:microsoft.com/office/officeart/2005/8/layout/default"/>
    <dgm:cxn modelId="{35DCE461-7E67-487A-BD32-21474B78C8C3}" type="presParOf" srcId="{2A7BC24D-64C8-4DED-9082-53E108D0C004}" destId="{2F98EEF9-0BA7-4A3B-9141-22557E328F22}" srcOrd="6" destOrd="0" presId="urn:microsoft.com/office/officeart/2005/8/layout/default"/>
    <dgm:cxn modelId="{5FADD10F-ED71-420C-B1ED-129E1934C954}" type="presParOf" srcId="{2A7BC24D-64C8-4DED-9082-53E108D0C004}" destId="{4332D599-9791-4B03-AEBC-EF40770F4458}" srcOrd="7" destOrd="0" presId="urn:microsoft.com/office/officeart/2005/8/layout/default"/>
    <dgm:cxn modelId="{682C75D0-A78E-41AD-BE7F-B3B1656B97A1}" type="presParOf" srcId="{2A7BC24D-64C8-4DED-9082-53E108D0C004}" destId="{8FB9DE8E-D48A-4440-986F-140F6147CAF6}" srcOrd="8" destOrd="0" presId="urn:microsoft.com/office/officeart/2005/8/layout/default"/>
    <dgm:cxn modelId="{F67694B0-38A6-4431-9108-2E2B6F72EA10}" type="presParOf" srcId="{2A7BC24D-64C8-4DED-9082-53E108D0C004}" destId="{39DD5AB3-11D4-4C19-8309-57B92F2753F4}" srcOrd="9" destOrd="0" presId="urn:microsoft.com/office/officeart/2005/8/layout/default"/>
    <dgm:cxn modelId="{A833D59A-A119-401E-A104-4D9A948F1645}" type="presParOf" srcId="{2A7BC24D-64C8-4DED-9082-53E108D0C004}" destId="{F6E6840C-E360-40FA-80B0-0D1901EBF0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A1EE1A-70A4-4ADD-9877-8DDF5D7C2135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E3BD61-2750-4B96-A2AB-5215AEB3027B}">
      <dgm:prSet phldrT="[Text]"/>
      <dgm:spPr/>
      <dgm:t>
        <a:bodyPr/>
        <a:lstStyle/>
        <a:p>
          <a:r>
            <a:rPr lang="en-US" dirty="0" smtClean="0"/>
            <a:t>Self Sufficiency Matrix Import – coming soon!</a:t>
          </a:r>
          <a:endParaRPr lang="en-US" dirty="0"/>
        </a:p>
      </dgm:t>
    </dgm:pt>
    <dgm:pt modelId="{AD06D5F7-7EA6-4D7C-8F0D-2183190D4261}" type="parTrans" cxnId="{97BD4976-8B73-4BFD-A73B-13252263BAEF}">
      <dgm:prSet/>
      <dgm:spPr/>
      <dgm:t>
        <a:bodyPr/>
        <a:lstStyle/>
        <a:p>
          <a:endParaRPr lang="en-US"/>
        </a:p>
      </dgm:t>
    </dgm:pt>
    <dgm:pt modelId="{1E7F1F1C-385B-4BFB-BDB5-9EC5802A9ADF}" type="sibTrans" cxnId="{97BD4976-8B73-4BFD-A73B-13252263BAEF}">
      <dgm:prSet/>
      <dgm:spPr/>
      <dgm:t>
        <a:bodyPr/>
        <a:lstStyle/>
        <a:p>
          <a:endParaRPr lang="en-US"/>
        </a:p>
      </dgm:t>
    </dgm:pt>
    <dgm:pt modelId="{14AD92AB-0B7C-43CD-A3FA-29715EBCBF83}">
      <dgm:prSet phldrT="[Text]"/>
      <dgm:spPr/>
      <dgm:t>
        <a:bodyPr/>
        <a:lstStyle/>
        <a:p>
          <a:r>
            <a:rPr lang="en-US" dirty="0" smtClean="0"/>
            <a:t>Delete Permissions Granted to Agency Liaisons</a:t>
          </a:r>
          <a:endParaRPr lang="en-US" dirty="0"/>
        </a:p>
      </dgm:t>
    </dgm:pt>
    <dgm:pt modelId="{9D8680A6-64FE-4813-920D-B7260C6C70AE}" type="parTrans" cxnId="{9B9FED93-777B-4AD0-A6FC-54242053725F}">
      <dgm:prSet/>
      <dgm:spPr/>
      <dgm:t>
        <a:bodyPr/>
        <a:lstStyle/>
        <a:p>
          <a:endParaRPr lang="en-US"/>
        </a:p>
      </dgm:t>
    </dgm:pt>
    <dgm:pt modelId="{0F39FC91-156E-4B20-8317-FA9DF957608F}" type="sibTrans" cxnId="{9B9FED93-777B-4AD0-A6FC-54242053725F}">
      <dgm:prSet/>
      <dgm:spPr/>
      <dgm:t>
        <a:bodyPr/>
        <a:lstStyle/>
        <a:p>
          <a:endParaRPr lang="en-US"/>
        </a:p>
      </dgm:t>
    </dgm:pt>
    <dgm:pt modelId="{1A6914C1-3F33-48E3-869A-5F458CCED6BF}">
      <dgm:prSet phldrT="[Text]"/>
      <dgm:spPr/>
      <dgm:t>
        <a:bodyPr/>
        <a:lstStyle/>
        <a:p>
          <a:r>
            <a:rPr lang="en-US" dirty="0" smtClean="0"/>
            <a:t>Coordinated Entry Access and Assessment Training Now Available</a:t>
          </a:r>
          <a:endParaRPr lang="en-US" dirty="0"/>
        </a:p>
      </dgm:t>
    </dgm:pt>
    <dgm:pt modelId="{13EFB1C3-838A-47F6-A440-293CEAE8DF62}" type="parTrans" cxnId="{DCCDDE62-2295-4AB9-8F67-91B6DDACCE42}">
      <dgm:prSet/>
      <dgm:spPr/>
      <dgm:t>
        <a:bodyPr/>
        <a:lstStyle/>
        <a:p>
          <a:endParaRPr lang="en-US"/>
        </a:p>
      </dgm:t>
    </dgm:pt>
    <dgm:pt modelId="{A9A523E3-8573-4FB1-83DA-D50C1452AD17}" type="sibTrans" cxnId="{DCCDDE62-2295-4AB9-8F67-91B6DDACCE42}">
      <dgm:prSet/>
      <dgm:spPr/>
      <dgm:t>
        <a:bodyPr/>
        <a:lstStyle/>
        <a:p>
          <a:endParaRPr lang="en-US"/>
        </a:p>
      </dgm:t>
    </dgm:pt>
    <dgm:pt modelId="{5436F714-47EE-4A8B-BAEF-6143F0CDC53E}">
      <dgm:prSet/>
      <dgm:spPr/>
      <dgm:t>
        <a:bodyPr/>
        <a:lstStyle/>
        <a:p>
          <a:r>
            <a:rPr lang="en-US" dirty="0" smtClean="0"/>
            <a:t>Reports Training Now Available </a:t>
          </a:r>
          <a:endParaRPr lang="en-US" dirty="0"/>
        </a:p>
      </dgm:t>
    </dgm:pt>
    <dgm:pt modelId="{8174288C-9BED-4891-85B7-409DD9960C47}" type="parTrans" cxnId="{0D063E73-F581-41E7-B153-C31E455AD1EF}">
      <dgm:prSet/>
      <dgm:spPr/>
      <dgm:t>
        <a:bodyPr/>
        <a:lstStyle/>
        <a:p>
          <a:endParaRPr lang="en-US"/>
        </a:p>
      </dgm:t>
    </dgm:pt>
    <dgm:pt modelId="{3970FC59-687E-4173-BBB6-17418F208328}" type="sibTrans" cxnId="{0D063E73-F581-41E7-B153-C31E455AD1EF}">
      <dgm:prSet/>
      <dgm:spPr/>
      <dgm:t>
        <a:bodyPr/>
        <a:lstStyle/>
        <a:p>
          <a:endParaRPr lang="en-US"/>
        </a:p>
      </dgm:t>
    </dgm:pt>
    <dgm:pt modelId="{FDFDCDDF-B511-4C24-9F50-A038922F504D}" type="pres">
      <dgm:prSet presAssocID="{97A1EE1A-70A4-4ADD-9877-8DDF5D7C21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342582F-F9DC-4FCA-A504-B51A3A3FFC98}" type="pres">
      <dgm:prSet presAssocID="{97A1EE1A-70A4-4ADD-9877-8DDF5D7C2135}" presName="Name1" presStyleCnt="0"/>
      <dgm:spPr/>
    </dgm:pt>
    <dgm:pt modelId="{59A62830-7F70-4B66-A753-3DD5D3F29DCF}" type="pres">
      <dgm:prSet presAssocID="{97A1EE1A-70A4-4ADD-9877-8DDF5D7C2135}" presName="cycle" presStyleCnt="0"/>
      <dgm:spPr/>
    </dgm:pt>
    <dgm:pt modelId="{B40E2D54-382F-4D39-8B9E-EB31B096A865}" type="pres">
      <dgm:prSet presAssocID="{97A1EE1A-70A4-4ADD-9877-8DDF5D7C2135}" presName="srcNode" presStyleLbl="node1" presStyleIdx="0" presStyleCnt="4"/>
      <dgm:spPr/>
    </dgm:pt>
    <dgm:pt modelId="{34C7401A-FE8B-45AD-8FD6-300253072C19}" type="pres">
      <dgm:prSet presAssocID="{97A1EE1A-70A4-4ADD-9877-8DDF5D7C2135}" presName="conn" presStyleLbl="parChTrans1D2" presStyleIdx="0" presStyleCnt="1"/>
      <dgm:spPr/>
      <dgm:t>
        <a:bodyPr/>
        <a:lstStyle/>
        <a:p>
          <a:endParaRPr lang="en-US"/>
        </a:p>
      </dgm:t>
    </dgm:pt>
    <dgm:pt modelId="{6594C521-C3F7-438F-A730-CCB3BB16CDA0}" type="pres">
      <dgm:prSet presAssocID="{97A1EE1A-70A4-4ADD-9877-8DDF5D7C2135}" presName="extraNode" presStyleLbl="node1" presStyleIdx="0" presStyleCnt="4"/>
      <dgm:spPr/>
    </dgm:pt>
    <dgm:pt modelId="{8D583998-4F07-4AEE-A811-312D4BF6C4F4}" type="pres">
      <dgm:prSet presAssocID="{97A1EE1A-70A4-4ADD-9877-8DDF5D7C2135}" presName="dstNode" presStyleLbl="node1" presStyleIdx="0" presStyleCnt="4"/>
      <dgm:spPr/>
    </dgm:pt>
    <dgm:pt modelId="{F0715F02-1C70-4131-A9DB-1D8503E367DA}" type="pres">
      <dgm:prSet presAssocID="{24E3BD61-2750-4B96-A2AB-5215AEB3027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6BB1F-7180-451B-BF49-FADEF32FD907}" type="pres">
      <dgm:prSet presAssocID="{24E3BD61-2750-4B96-A2AB-5215AEB3027B}" presName="accent_1" presStyleCnt="0"/>
      <dgm:spPr/>
    </dgm:pt>
    <dgm:pt modelId="{36C89C81-9DF9-4E42-9366-8A46689EB9C7}" type="pres">
      <dgm:prSet presAssocID="{24E3BD61-2750-4B96-A2AB-5215AEB3027B}" presName="accentRepeatNode" presStyleLbl="solidFgAcc1" presStyleIdx="0" presStyleCnt="4"/>
      <dgm:spPr/>
    </dgm:pt>
    <dgm:pt modelId="{0DB749FC-767C-44AD-A6B5-CDD18F2A7D21}" type="pres">
      <dgm:prSet presAssocID="{14AD92AB-0B7C-43CD-A3FA-29715EBCBF8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53879-9F65-40C9-B51D-BC3C55361168}" type="pres">
      <dgm:prSet presAssocID="{14AD92AB-0B7C-43CD-A3FA-29715EBCBF83}" presName="accent_2" presStyleCnt="0"/>
      <dgm:spPr/>
    </dgm:pt>
    <dgm:pt modelId="{9EB2EFD1-D6DD-43EF-A47D-17CD0B991E86}" type="pres">
      <dgm:prSet presAssocID="{14AD92AB-0B7C-43CD-A3FA-29715EBCBF83}" presName="accentRepeatNode" presStyleLbl="solidFgAcc1" presStyleIdx="1" presStyleCnt="4"/>
      <dgm:spPr/>
    </dgm:pt>
    <dgm:pt modelId="{131C6A70-88D3-4777-BA66-C0BCAAB986FD}" type="pres">
      <dgm:prSet presAssocID="{1A6914C1-3F33-48E3-869A-5F458CCED6BF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F012-4854-4323-8434-8BE9886E49B1}" type="pres">
      <dgm:prSet presAssocID="{1A6914C1-3F33-48E3-869A-5F458CCED6BF}" presName="accent_3" presStyleCnt="0"/>
      <dgm:spPr/>
    </dgm:pt>
    <dgm:pt modelId="{E49281D1-EFA3-45D4-B8F6-54FDFC112313}" type="pres">
      <dgm:prSet presAssocID="{1A6914C1-3F33-48E3-869A-5F458CCED6BF}" presName="accentRepeatNode" presStyleLbl="solidFgAcc1" presStyleIdx="2" presStyleCnt="4"/>
      <dgm:spPr/>
    </dgm:pt>
    <dgm:pt modelId="{D68882F8-C143-4662-B593-EDD33E8DBA39}" type="pres">
      <dgm:prSet presAssocID="{5436F714-47EE-4A8B-BAEF-6143F0CDC53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C5998-67AF-4710-9F84-4CD660B51C31}" type="pres">
      <dgm:prSet presAssocID="{5436F714-47EE-4A8B-BAEF-6143F0CDC53E}" presName="accent_4" presStyleCnt="0"/>
      <dgm:spPr/>
    </dgm:pt>
    <dgm:pt modelId="{DF86BF56-32B2-43FE-BC08-6A7327E37DF2}" type="pres">
      <dgm:prSet presAssocID="{5436F714-47EE-4A8B-BAEF-6143F0CDC53E}" presName="accentRepeatNode" presStyleLbl="solidFgAcc1" presStyleIdx="3" presStyleCnt="4"/>
      <dgm:spPr/>
    </dgm:pt>
  </dgm:ptLst>
  <dgm:cxnLst>
    <dgm:cxn modelId="{A3D62F47-AD20-4256-B36F-67EC1E09BDFC}" type="presOf" srcId="{24E3BD61-2750-4B96-A2AB-5215AEB3027B}" destId="{F0715F02-1C70-4131-A9DB-1D8503E367DA}" srcOrd="0" destOrd="0" presId="urn:microsoft.com/office/officeart/2008/layout/VerticalCurvedList"/>
    <dgm:cxn modelId="{DCCDDE62-2295-4AB9-8F67-91B6DDACCE42}" srcId="{97A1EE1A-70A4-4ADD-9877-8DDF5D7C2135}" destId="{1A6914C1-3F33-48E3-869A-5F458CCED6BF}" srcOrd="2" destOrd="0" parTransId="{13EFB1C3-838A-47F6-A440-293CEAE8DF62}" sibTransId="{A9A523E3-8573-4FB1-83DA-D50C1452AD17}"/>
    <dgm:cxn modelId="{9B9FED93-777B-4AD0-A6FC-54242053725F}" srcId="{97A1EE1A-70A4-4ADD-9877-8DDF5D7C2135}" destId="{14AD92AB-0B7C-43CD-A3FA-29715EBCBF83}" srcOrd="1" destOrd="0" parTransId="{9D8680A6-64FE-4813-920D-B7260C6C70AE}" sibTransId="{0F39FC91-156E-4B20-8317-FA9DF957608F}"/>
    <dgm:cxn modelId="{E6B5543A-1F33-4E45-8DE0-E1A8F1734E99}" type="presOf" srcId="{1A6914C1-3F33-48E3-869A-5F458CCED6BF}" destId="{131C6A70-88D3-4777-BA66-C0BCAAB986FD}" srcOrd="0" destOrd="0" presId="urn:microsoft.com/office/officeart/2008/layout/VerticalCurvedList"/>
    <dgm:cxn modelId="{C86186E0-106D-42F4-97C9-2196CC70CE74}" type="presOf" srcId="{14AD92AB-0B7C-43CD-A3FA-29715EBCBF83}" destId="{0DB749FC-767C-44AD-A6B5-CDD18F2A7D21}" srcOrd="0" destOrd="0" presId="urn:microsoft.com/office/officeart/2008/layout/VerticalCurvedList"/>
    <dgm:cxn modelId="{0AAD4A2D-8751-43CA-90FF-43175C7C7F0F}" type="presOf" srcId="{97A1EE1A-70A4-4ADD-9877-8DDF5D7C2135}" destId="{FDFDCDDF-B511-4C24-9F50-A038922F504D}" srcOrd="0" destOrd="0" presId="urn:microsoft.com/office/officeart/2008/layout/VerticalCurvedList"/>
    <dgm:cxn modelId="{97BD4976-8B73-4BFD-A73B-13252263BAEF}" srcId="{97A1EE1A-70A4-4ADD-9877-8DDF5D7C2135}" destId="{24E3BD61-2750-4B96-A2AB-5215AEB3027B}" srcOrd="0" destOrd="0" parTransId="{AD06D5F7-7EA6-4D7C-8F0D-2183190D4261}" sibTransId="{1E7F1F1C-385B-4BFB-BDB5-9EC5802A9ADF}"/>
    <dgm:cxn modelId="{FFB215F7-D530-4EE5-8F1D-0AFEAF539EE2}" type="presOf" srcId="{1E7F1F1C-385B-4BFB-BDB5-9EC5802A9ADF}" destId="{34C7401A-FE8B-45AD-8FD6-300253072C19}" srcOrd="0" destOrd="0" presId="urn:microsoft.com/office/officeart/2008/layout/VerticalCurvedList"/>
    <dgm:cxn modelId="{0D063E73-F581-41E7-B153-C31E455AD1EF}" srcId="{97A1EE1A-70A4-4ADD-9877-8DDF5D7C2135}" destId="{5436F714-47EE-4A8B-BAEF-6143F0CDC53E}" srcOrd="3" destOrd="0" parTransId="{8174288C-9BED-4891-85B7-409DD9960C47}" sibTransId="{3970FC59-687E-4173-BBB6-17418F208328}"/>
    <dgm:cxn modelId="{A5C33BB8-5B21-4820-A039-F63BECCB314C}" type="presOf" srcId="{5436F714-47EE-4A8B-BAEF-6143F0CDC53E}" destId="{D68882F8-C143-4662-B593-EDD33E8DBA39}" srcOrd="0" destOrd="0" presId="urn:microsoft.com/office/officeart/2008/layout/VerticalCurvedList"/>
    <dgm:cxn modelId="{C1BE23FA-05E7-46B9-845A-8CD18214DE31}" type="presParOf" srcId="{FDFDCDDF-B511-4C24-9F50-A038922F504D}" destId="{8342582F-F9DC-4FCA-A504-B51A3A3FFC98}" srcOrd="0" destOrd="0" presId="urn:microsoft.com/office/officeart/2008/layout/VerticalCurvedList"/>
    <dgm:cxn modelId="{BA24D3B2-5C02-4058-9EA6-CF3D5E3B5612}" type="presParOf" srcId="{8342582F-F9DC-4FCA-A504-B51A3A3FFC98}" destId="{59A62830-7F70-4B66-A753-3DD5D3F29DCF}" srcOrd="0" destOrd="0" presId="urn:microsoft.com/office/officeart/2008/layout/VerticalCurvedList"/>
    <dgm:cxn modelId="{AED7511B-48CE-44E9-A3DD-84C41D829210}" type="presParOf" srcId="{59A62830-7F70-4B66-A753-3DD5D3F29DCF}" destId="{B40E2D54-382F-4D39-8B9E-EB31B096A865}" srcOrd="0" destOrd="0" presId="urn:microsoft.com/office/officeart/2008/layout/VerticalCurvedList"/>
    <dgm:cxn modelId="{27982290-F075-471F-A714-C98E89AD7131}" type="presParOf" srcId="{59A62830-7F70-4B66-A753-3DD5D3F29DCF}" destId="{34C7401A-FE8B-45AD-8FD6-300253072C19}" srcOrd="1" destOrd="0" presId="urn:microsoft.com/office/officeart/2008/layout/VerticalCurvedList"/>
    <dgm:cxn modelId="{E9A3614F-0F7F-4628-8120-4B40F7ED7978}" type="presParOf" srcId="{59A62830-7F70-4B66-A753-3DD5D3F29DCF}" destId="{6594C521-C3F7-438F-A730-CCB3BB16CDA0}" srcOrd="2" destOrd="0" presId="urn:microsoft.com/office/officeart/2008/layout/VerticalCurvedList"/>
    <dgm:cxn modelId="{685DB3A1-9A70-4AA6-922C-AD8955872D50}" type="presParOf" srcId="{59A62830-7F70-4B66-A753-3DD5D3F29DCF}" destId="{8D583998-4F07-4AEE-A811-312D4BF6C4F4}" srcOrd="3" destOrd="0" presId="urn:microsoft.com/office/officeart/2008/layout/VerticalCurvedList"/>
    <dgm:cxn modelId="{B2E0C3E1-9B52-4C53-877C-2A945DC939C6}" type="presParOf" srcId="{8342582F-F9DC-4FCA-A504-B51A3A3FFC98}" destId="{F0715F02-1C70-4131-A9DB-1D8503E367DA}" srcOrd="1" destOrd="0" presId="urn:microsoft.com/office/officeart/2008/layout/VerticalCurvedList"/>
    <dgm:cxn modelId="{F88BE56A-78B4-4121-A500-7D9E71A84B7A}" type="presParOf" srcId="{8342582F-F9DC-4FCA-A504-B51A3A3FFC98}" destId="{0516BB1F-7180-451B-BF49-FADEF32FD907}" srcOrd="2" destOrd="0" presId="urn:microsoft.com/office/officeart/2008/layout/VerticalCurvedList"/>
    <dgm:cxn modelId="{30CD10D9-5845-45B7-8163-FE0165DB146C}" type="presParOf" srcId="{0516BB1F-7180-451B-BF49-FADEF32FD907}" destId="{36C89C81-9DF9-4E42-9366-8A46689EB9C7}" srcOrd="0" destOrd="0" presId="urn:microsoft.com/office/officeart/2008/layout/VerticalCurvedList"/>
    <dgm:cxn modelId="{934EEE89-C76C-4E73-BA40-002DC55FB63C}" type="presParOf" srcId="{8342582F-F9DC-4FCA-A504-B51A3A3FFC98}" destId="{0DB749FC-767C-44AD-A6B5-CDD18F2A7D21}" srcOrd="3" destOrd="0" presId="urn:microsoft.com/office/officeart/2008/layout/VerticalCurvedList"/>
    <dgm:cxn modelId="{892C39F5-529F-47FC-A9C7-414DD4D6EDCA}" type="presParOf" srcId="{8342582F-F9DC-4FCA-A504-B51A3A3FFC98}" destId="{B9153879-9F65-40C9-B51D-BC3C55361168}" srcOrd="4" destOrd="0" presId="urn:microsoft.com/office/officeart/2008/layout/VerticalCurvedList"/>
    <dgm:cxn modelId="{B9204331-58EC-407D-AB7E-75AB8DDFA34A}" type="presParOf" srcId="{B9153879-9F65-40C9-B51D-BC3C55361168}" destId="{9EB2EFD1-D6DD-43EF-A47D-17CD0B991E86}" srcOrd="0" destOrd="0" presId="urn:microsoft.com/office/officeart/2008/layout/VerticalCurvedList"/>
    <dgm:cxn modelId="{E2C37BAB-916B-482F-8D95-3F7D5922054C}" type="presParOf" srcId="{8342582F-F9DC-4FCA-A504-B51A3A3FFC98}" destId="{131C6A70-88D3-4777-BA66-C0BCAAB986FD}" srcOrd="5" destOrd="0" presId="urn:microsoft.com/office/officeart/2008/layout/VerticalCurvedList"/>
    <dgm:cxn modelId="{19A2504D-3C55-4CD1-9D42-712FC74BFF5D}" type="presParOf" srcId="{8342582F-F9DC-4FCA-A504-B51A3A3FFC98}" destId="{F531F012-4854-4323-8434-8BE9886E49B1}" srcOrd="6" destOrd="0" presId="urn:microsoft.com/office/officeart/2008/layout/VerticalCurvedList"/>
    <dgm:cxn modelId="{D297A615-0CB1-4BBC-A67C-E29DE2AE6C62}" type="presParOf" srcId="{F531F012-4854-4323-8434-8BE9886E49B1}" destId="{E49281D1-EFA3-45D4-B8F6-54FDFC112313}" srcOrd="0" destOrd="0" presId="urn:microsoft.com/office/officeart/2008/layout/VerticalCurvedList"/>
    <dgm:cxn modelId="{E5123E9E-EDE3-46A2-8B0C-36752C7AA929}" type="presParOf" srcId="{8342582F-F9DC-4FCA-A504-B51A3A3FFC98}" destId="{D68882F8-C143-4662-B593-EDD33E8DBA39}" srcOrd="7" destOrd="0" presId="urn:microsoft.com/office/officeart/2008/layout/VerticalCurvedList"/>
    <dgm:cxn modelId="{0CFBB925-FB8D-4EDD-AED4-49DCA48DFB2E}" type="presParOf" srcId="{8342582F-F9DC-4FCA-A504-B51A3A3FFC98}" destId="{421C5998-67AF-4710-9F84-4CD660B51C31}" srcOrd="8" destOrd="0" presId="urn:microsoft.com/office/officeart/2008/layout/VerticalCurvedList"/>
    <dgm:cxn modelId="{5E8B67F6-F720-4A28-B678-D3EACC1B9153}" type="presParOf" srcId="{421C5998-67AF-4710-9F84-4CD660B51C31}" destId="{DF86BF56-32B2-43FE-BC08-6A7327E37D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18E5A-D113-7141-A9B8-AC7128087F97}">
      <dsp:nvSpPr>
        <dsp:cNvPr id="0" name=""/>
        <dsp:cNvSpPr/>
      </dsp:nvSpPr>
      <dsp:spPr>
        <a:xfrm>
          <a:off x="0" y="411866"/>
          <a:ext cx="8859263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Welcome &amp; Introductions</a:t>
          </a:r>
        </a:p>
      </dsp:txBody>
      <dsp:txXfrm>
        <a:off x="28100" y="439966"/>
        <a:ext cx="8803063" cy="519439"/>
      </dsp:txXfrm>
    </dsp:sp>
    <dsp:sp modelId="{AF34B109-7E30-439C-BAAC-B36A4464A74C}">
      <dsp:nvSpPr>
        <dsp:cNvPr id="0" name=""/>
        <dsp:cNvSpPr/>
      </dsp:nvSpPr>
      <dsp:spPr>
        <a:xfrm>
          <a:off x="0" y="1056626"/>
          <a:ext cx="8859263" cy="575639"/>
        </a:xfrm>
        <a:prstGeom prst="roundRect">
          <a:avLst/>
        </a:prstGeom>
        <a:solidFill>
          <a:schemeClr val="accent5">
            <a:hueOff val="226898"/>
            <a:satOff val="409"/>
            <a:lumOff val="4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Motivational Interviewing Training Promo</a:t>
          </a:r>
          <a:r>
            <a:rPr lang="en-US" sz="2400" kern="1200" dirty="0"/>
            <a:t>	</a:t>
          </a:r>
        </a:p>
      </dsp:txBody>
      <dsp:txXfrm>
        <a:off x="28100" y="1084726"/>
        <a:ext cx="8803063" cy="519439"/>
      </dsp:txXfrm>
    </dsp:sp>
    <dsp:sp modelId="{D82ADBB4-FFBA-4D8D-AF9D-FE067809CFEB}">
      <dsp:nvSpPr>
        <dsp:cNvPr id="0" name=""/>
        <dsp:cNvSpPr/>
      </dsp:nvSpPr>
      <dsp:spPr>
        <a:xfrm>
          <a:off x="0" y="1701386"/>
          <a:ext cx="8859263" cy="575639"/>
        </a:xfrm>
        <a:prstGeom prst="roundRect">
          <a:avLst/>
        </a:prstGeom>
        <a:solidFill>
          <a:schemeClr val="accent5">
            <a:hueOff val="453795"/>
            <a:satOff val="818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Anti Discrimination – U.S. Attorney’s Office-Middle District of Florida</a:t>
          </a:r>
          <a:endParaRPr lang="en-US" sz="2400" kern="1200" dirty="0"/>
        </a:p>
      </dsp:txBody>
      <dsp:txXfrm>
        <a:off x="28100" y="1729486"/>
        <a:ext cx="8803063" cy="519439"/>
      </dsp:txXfrm>
    </dsp:sp>
    <dsp:sp modelId="{1E445593-1F88-47ED-AC5C-CC20576E4AD3}">
      <dsp:nvSpPr>
        <dsp:cNvPr id="0" name=""/>
        <dsp:cNvSpPr/>
      </dsp:nvSpPr>
      <dsp:spPr>
        <a:xfrm>
          <a:off x="0" y="2346146"/>
          <a:ext cx="8859263" cy="575639"/>
        </a:xfrm>
        <a:prstGeom prst="roundRect">
          <a:avLst/>
        </a:prstGeom>
        <a:solidFill>
          <a:schemeClr val="accent5">
            <a:hueOff val="680693"/>
            <a:satOff val="1227"/>
            <a:lumOff val="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System Ops Updates</a:t>
          </a:r>
          <a:endParaRPr lang="en-US" sz="2400" kern="1200" dirty="0"/>
        </a:p>
      </dsp:txBody>
      <dsp:txXfrm>
        <a:off x="28100" y="2374246"/>
        <a:ext cx="8803063" cy="519439"/>
      </dsp:txXfrm>
    </dsp:sp>
    <dsp:sp modelId="{E5FA63BC-44BB-47D5-A072-572D65A696B0}">
      <dsp:nvSpPr>
        <dsp:cNvPr id="0" name=""/>
        <dsp:cNvSpPr/>
      </dsp:nvSpPr>
      <dsp:spPr>
        <a:xfrm>
          <a:off x="0" y="2990906"/>
          <a:ext cx="8859263" cy="575639"/>
        </a:xfrm>
        <a:prstGeom prst="roundRect">
          <a:avLst/>
        </a:prstGeom>
        <a:solidFill>
          <a:schemeClr val="accent5">
            <a:hueOff val="907591"/>
            <a:satOff val="1636"/>
            <a:lumOff val="18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Orange County Emergency Rental Assistance Update</a:t>
          </a:r>
          <a:endParaRPr lang="en-US" sz="2400" kern="1200" dirty="0"/>
        </a:p>
      </dsp:txBody>
      <dsp:txXfrm>
        <a:off x="28100" y="3019006"/>
        <a:ext cx="8803063" cy="519439"/>
      </dsp:txXfrm>
    </dsp:sp>
    <dsp:sp modelId="{6A5E61BC-C6BB-45DE-A1CE-50F9E3CAABA3}">
      <dsp:nvSpPr>
        <dsp:cNvPr id="0" name=""/>
        <dsp:cNvSpPr/>
      </dsp:nvSpPr>
      <dsp:spPr>
        <a:xfrm>
          <a:off x="0" y="3635666"/>
          <a:ext cx="8859263" cy="575639"/>
        </a:xfrm>
        <a:prstGeom prst="roundRect">
          <a:avLst/>
        </a:prstGeom>
        <a:solidFill>
          <a:schemeClr val="accent5">
            <a:hueOff val="1134488"/>
            <a:satOff val="2045"/>
            <a:lumOff val="2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HMIS Updates</a:t>
          </a:r>
          <a:endParaRPr lang="en-US" sz="2400" kern="1200" dirty="0"/>
        </a:p>
      </dsp:txBody>
      <dsp:txXfrm>
        <a:off x="28100" y="3663766"/>
        <a:ext cx="8803063" cy="519439"/>
      </dsp:txXfrm>
    </dsp:sp>
    <dsp:sp modelId="{63AE5EFA-3992-45BA-9E3A-69BCC32CB86C}">
      <dsp:nvSpPr>
        <dsp:cNvPr id="0" name=""/>
        <dsp:cNvSpPr/>
      </dsp:nvSpPr>
      <dsp:spPr>
        <a:xfrm>
          <a:off x="0" y="4280426"/>
          <a:ext cx="8859263" cy="575639"/>
        </a:xfrm>
        <a:prstGeom prst="roundRect">
          <a:avLst/>
        </a:prstGeom>
        <a:solidFill>
          <a:schemeClr val="accent5">
            <a:hueOff val="1361386"/>
            <a:satOff val="2454"/>
            <a:lumOff val="2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Announcements </a:t>
          </a:r>
          <a:endParaRPr lang="en-US" sz="2400" kern="1200" dirty="0"/>
        </a:p>
      </dsp:txBody>
      <dsp:txXfrm>
        <a:off x="28100" y="4308526"/>
        <a:ext cx="8803063" cy="5194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F455E-661D-4DF6-9A9F-8647A387AFBC}">
      <dsp:nvSpPr>
        <dsp:cNvPr id="0" name=""/>
        <dsp:cNvSpPr/>
      </dsp:nvSpPr>
      <dsp:spPr>
        <a:xfrm>
          <a:off x="1068398" y="3336"/>
          <a:ext cx="2574763" cy="15448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285 Active Projects</a:t>
          </a:r>
          <a:endParaRPr lang="en-US" sz="2900" kern="1200" dirty="0"/>
        </a:p>
      </dsp:txBody>
      <dsp:txXfrm>
        <a:off x="1068398" y="3336"/>
        <a:ext cx="2574763" cy="1544858"/>
      </dsp:txXfrm>
    </dsp:sp>
    <dsp:sp modelId="{879A8C52-A538-4BF0-9AA3-B02273BE0F0A}">
      <dsp:nvSpPr>
        <dsp:cNvPr id="0" name=""/>
        <dsp:cNvSpPr/>
      </dsp:nvSpPr>
      <dsp:spPr>
        <a:xfrm>
          <a:off x="3900638" y="3336"/>
          <a:ext cx="2574763" cy="15448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57 Organizations</a:t>
          </a:r>
          <a:endParaRPr lang="en-US" sz="2900" kern="1200" dirty="0"/>
        </a:p>
      </dsp:txBody>
      <dsp:txXfrm>
        <a:off x="3900638" y="3336"/>
        <a:ext cx="2574763" cy="1544858"/>
      </dsp:txXfrm>
    </dsp:sp>
    <dsp:sp modelId="{08C1E1D3-417D-4E83-99C9-40AC49729C95}">
      <dsp:nvSpPr>
        <dsp:cNvPr id="0" name=""/>
        <dsp:cNvSpPr/>
      </dsp:nvSpPr>
      <dsp:spPr>
        <a:xfrm>
          <a:off x="1068398" y="1805670"/>
          <a:ext cx="2574763" cy="15448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1,717,654 Services</a:t>
          </a:r>
          <a:endParaRPr lang="en-US" sz="2900" kern="1200" dirty="0"/>
        </a:p>
      </dsp:txBody>
      <dsp:txXfrm>
        <a:off x="1068398" y="1805670"/>
        <a:ext cx="2574763" cy="1544858"/>
      </dsp:txXfrm>
    </dsp:sp>
    <dsp:sp modelId="{2F98EEF9-0BA7-4A3B-9141-22557E328F22}">
      <dsp:nvSpPr>
        <dsp:cNvPr id="0" name=""/>
        <dsp:cNvSpPr/>
      </dsp:nvSpPr>
      <dsp:spPr>
        <a:xfrm>
          <a:off x="3900638" y="1805670"/>
          <a:ext cx="2574763" cy="15448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1,017,091 Case Notes</a:t>
          </a:r>
          <a:endParaRPr lang="en-US" sz="2900" kern="1200" dirty="0"/>
        </a:p>
      </dsp:txBody>
      <dsp:txXfrm>
        <a:off x="3900638" y="1805670"/>
        <a:ext cx="2574763" cy="1544858"/>
      </dsp:txXfrm>
    </dsp:sp>
    <dsp:sp modelId="{8FB9DE8E-D48A-4440-986F-140F6147CAF6}">
      <dsp:nvSpPr>
        <dsp:cNvPr id="0" name=""/>
        <dsp:cNvSpPr/>
      </dsp:nvSpPr>
      <dsp:spPr>
        <a:xfrm>
          <a:off x="1068398" y="3608005"/>
          <a:ext cx="2574763" cy="15448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137,053 Client Profiles</a:t>
          </a:r>
          <a:endParaRPr lang="en-US" sz="2900" kern="1200" dirty="0"/>
        </a:p>
      </dsp:txBody>
      <dsp:txXfrm>
        <a:off x="1068398" y="3608005"/>
        <a:ext cx="2574763" cy="1544858"/>
      </dsp:txXfrm>
    </dsp:sp>
    <dsp:sp modelId="{F6E6840C-E360-40FA-80B0-0D1901EBF0B2}">
      <dsp:nvSpPr>
        <dsp:cNvPr id="0" name=""/>
        <dsp:cNvSpPr/>
      </dsp:nvSpPr>
      <dsp:spPr>
        <a:xfrm>
          <a:off x="3900638" y="3608005"/>
          <a:ext cx="2574763" cy="154485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334,522 Documents</a:t>
          </a:r>
          <a:endParaRPr lang="en-US" sz="2900" kern="1200" dirty="0"/>
        </a:p>
      </dsp:txBody>
      <dsp:txXfrm>
        <a:off x="3900638" y="3608005"/>
        <a:ext cx="2574763" cy="15448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7401A-FE8B-45AD-8FD6-300253072C19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5F02-1C70-4131-A9DB-1D8503E367DA}">
      <dsp:nvSpPr>
        <dsp:cNvPr id="0" name=""/>
        <dsp:cNvSpPr/>
      </dsp:nvSpPr>
      <dsp:spPr>
        <a:xfrm>
          <a:off x="460128" y="312440"/>
          <a:ext cx="7714284" cy="6252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Self Sufficiency Matrix Import – coming soon!</a:t>
          </a:r>
          <a:endParaRPr lang="en-US" sz="1900" kern="1200" dirty="0"/>
        </a:p>
      </dsp:txBody>
      <dsp:txXfrm>
        <a:off x="460128" y="312440"/>
        <a:ext cx="7714284" cy="625205"/>
      </dsp:txXfrm>
    </dsp:sp>
    <dsp:sp modelId="{36C89C81-9DF9-4E42-9366-8A46689EB9C7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749FC-767C-44AD-A6B5-CDD18F2A7D21}">
      <dsp:nvSpPr>
        <dsp:cNvPr id="0" name=""/>
        <dsp:cNvSpPr/>
      </dsp:nvSpPr>
      <dsp:spPr>
        <a:xfrm>
          <a:off x="818573" y="1250411"/>
          <a:ext cx="7355840" cy="6252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Delete Permissions Granted to Agency Liaisons</a:t>
          </a:r>
          <a:endParaRPr lang="en-US" sz="1900" kern="1200" dirty="0"/>
        </a:p>
      </dsp:txBody>
      <dsp:txXfrm>
        <a:off x="818573" y="1250411"/>
        <a:ext cx="7355840" cy="625205"/>
      </dsp:txXfrm>
    </dsp:sp>
    <dsp:sp modelId="{9EB2EFD1-D6DD-43EF-A47D-17CD0B991E86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C6A70-88D3-4777-BA66-C0BCAAB986FD}">
      <dsp:nvSpPr>
        <dsp:cNvPr id="0" name=""/>
        <dsp:cNvSpPr/>
      </dsp:nvSpPr>
      <dsp:spPr>
        <a:xfrm>
          <a:off x="818573" y="2188382"/>
          <a:ext cx="7355840" cy="6252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Coordinated Entry Access and Assessment Training Now Available</a:t>
          </a:r>
          <a:endParaRPr lang="en-US" sz="1900" kern="1200" dirty="0"/>
        </a:p>
      </dsp:txBody>
      <dsp:txXfrm>
        <a:off x="818573" y="2188382"/>
        <a:ext cx="7355840" cy="625205"/>
      </dsp:txXfrm>
    </dsp:sp>
    <dsp:sp modelId="{E49281D1-EFA3-45D4-B8F6-54FDFC112313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882F8-C143-4662-B593-EDD33E8DBA39}">
      <dsp:nvSpPr>
        <dsp:cNvPr id="0" name=""/>
        <dsp:cNvSpPr/>
      </dsp:nvSpPr>
      <dsp:spPr>
        <a:xfrm>
          <a:off x="460128" y="3126353"/>
          <a:ext cx="7714284" cy="6252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Reports Training Now Available </a:t>
          </a:r>
          <a:endParaRPr lang="en-US" sz="1900" kern="1200" dirty="0"/>
        </a:p>
      </dsp:txBody>
      <dsp:txXfrm>
        <a:off x="460128" y="3126353"/>
        <a:ext cx="7714284" cy="625205"/>
      </dsp:txXfrm>
    </dsp:sp>
    <dsp:sp modelId="{DF86BF56-32B2-43FE-BC08-6A7327E37DF2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6DA06FD-46AE-4C4A-ACA2-5E20EC122E3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DD66209-2711-4D1B-9F4A-5657374ACA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45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79560D8-0063-4718-BE1B-24BDA6938622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2BE3C2E-D391-4753-B8C8-549E09B6F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2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A0774-AC05-430C-8534-9CEE315C8D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8A0774-AC05-430C-8534-9CEE315C8D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82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548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*Reach out to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Kieara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Gaskin or the access@hsncfl.org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email address to learn more about registering for Access and Assessment training.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603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BE3C2E-D391-4753-B8C8-549E09B6FD6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9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83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4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3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42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9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4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6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0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49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30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778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34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5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6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52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2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47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40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31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5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67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831458" y="6369046"/>
            <a:ext cx="750933" cy="2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4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bin"/>
              <a:buNone/>
              <a:defRPr sz="44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3833064" y="-1623263"/>
            <a:ext cx="452587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0831458" y="6369046"/>
            <a:ext cx="750933" cy="2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61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 rot="5400000">
            <a:off x="7284881" y="1828693"/>
            <a:ext cx="5851575" cy="27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bin"/>
              <a:buNone/>
              <a:defRPr sz="3200" b="0" i="0" u="none" strike="noStrike" cap="none">
                <a:solidFill>
                  <a:srgbClr val="00206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 rot="5400000">
            <a:off x="1697147" y="-812641"/>
            <a:ext cx="5851575" cy="8026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82600" marR="0" lvl="0" indent="-457200" algn="l" rtl="0"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 panose="020B0604020202020204" pitchFamily="34" charset="0"/>
              <a:buChar char="•"/>
              <a:defRPr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E36C0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831458" y="6369046"/>
            <a:ext cx="750933" cy="29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7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9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2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8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4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3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 amt="2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143303" y="-1798"/>
            <a:ext cx="8039616" cy="6855514"/>
          </a:xfrm>
          <a:custGeom>
            <a:avLst/>
            <a:gdLst/>
            <a:ahLst/>
            <a:cxnLst/>
            <a:rect l="0" t="0" r="0" b="0"/>
            <a:pathLst>
              <a:path w="6029712" h="6859801" extrusionOk="0">
                <a:moveTo>
                  <a:pt x="0" y="291"/>
                </a:moveTo>
                <a:lnTo>
                  <a:pt x="6029712" y="0"/>
                </a:lnTo>
                <a:lnTo>
                  <a:pt x="6029712" y="6858001"/>
                </a:lnTo>
                <a:lnTo>
                  <a:pt x="1024828" y="6859801"/>
                </a:lnTo>
                <a:lnTo>
                  <a:pt x="0" y="29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8"/>
          <p:cNvSpPr/>
          <p:nvPr/>
        </p:nvSpPr>
        <p:spPr>
          <a:xfrm>
            <a:off x="2957459" y="-898"/>
            <a:ext cx="1603484" cy="6865301"/>
          </a:xfrm>
          <a:custGeom>
            <a:avLst/>
            <a:gdLst/>
            <a:ahLst/>
            <a:cxnLst/>
            <a:rect l="0" t="0" r="0" b="0"/>
            <a:pathLst>
              <a:path w="1202613" h="6856730" extrusionOk="0">
                <a:moveTo>
                  <a:pt x="0" y="820"/>
                </a:moveTo>
                <a:lnTo>
                  <a:pt x="182705" y="0"/>
                </a:lnTo>
                <a:lnTo>
                  <a:pt x="1202613" y="6856730"/>
                </a:lnTo>
                <a:lnTo>
                  <a:pt x="1016387" y="6856729"/>
                </a:lnTo>
                <a:lnTo>
                  <a:pt x="0" y="8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09600" y="6356749"/>
            <a:ext cx="2844800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A72F-F937-4556-8E65-726452B5A4FF}" type="datetimeFigureOut">
              <a:rPr lang="en-US" smtClean="0"/>
              <a:t>9/26/2022</a:t>
            </a:fld>
            <a:endParaRPr lang="en-US"/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179239"/>
            <a:ext cx="1514876" cy="71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52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37023" y="1783959"/>
            <a:ext cx="4854855" cy="29669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Bell MT" panose="02020503060305020303" pitchFamily="18" charset="0"/>
              </a:rPr>
              <a:t>Monthly Members Meeting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7022" y="4750893"/>
            <a:ext cx="485485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September</a:t>
            </a:r>
            <a:r>
              <a:rPr lang="en-US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27th, </a:t>
            </a:r>
            <a:r>
              <a:rPr lang="en-US" sz="2000" dirty="0">
                <a:solidFill>
                  <a:schemeClr val="bg1"/>
                </a:solidFill>
                <a:latin typeface="Bell MT" panose="02020503060305020303" pitchFamily="18" charset="0"/>
              </a:rPr>
              <a:t>2022</a:t>
            </a:r>
          </a:p>
          <a:p>
            <a:pPr algn="l"/>
            <a:endParaRPr lang="en-US" sz="20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3030CC-C4D2-4493-9A78-64ACA3E8B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7016" r="64987" b="19253"/>
          <a:stretch/>
        </p:blipFill>
        <p:spPr>
          <a:xfrm>
            <a:off x="364241" y="343285"/>
            <a:ext cx="4105275" cy="47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4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0"/>
            <a:ext cx="8305800" cy="1371600"/>
          </a:xfrm>
        </p:spPr>
        <p:txBody>
          <a:bodyPr/>
          <a:lstStyle/>
          <a:p>
            <a:r>
              <a:rPr lang="en-US" sz="3600" b="1" dirty="0"/>
              <a:t>Announcements</a:t>
            </a:r>
            <a:endParaRPr lang="en-US" sz="3600" b="1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1828800" y="18288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9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2" y="1"/>
            <a:ext cx="12191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12191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6822" y="1163734"/>
            <a:ext cx="4135307" cy="405428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Announcements!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7999"/>
          </a:xfrm>
        </p:spPr>
      </p:pic>
    </p:spTree>
    <p:extLst>
      <p:ext uri="{BB962C8B-B14F-4D97-AF65-F5344CB8AC3E}">
        <p14:creationId xmlns:p14="http://schemas.microsoft.com/office/powerpoint/2010/main" val="27294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D3771F2-0CB9-461C-76FE-C60D61FAF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0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F26079A-0F1C-A806-A19C-993E43EB7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887" y="643467"/>
            <a:ext cx="5571066" cy="557106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86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Need PPE?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111" y="813683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Let HSN meet your PPE needs! </a:t>
            </a:r>
          </a:p>
          <a:p>
            <a:r>
              <a:rPr lang="en-US" dirty="0">
                <a:solidFill>
                  <a:srgbClr val="000000"/>
                </a:solidFill>
              </a:rPr>
              <a:t>Reusable and Disposable Masks </a:t>
            </a:r>
          </a:p>
          <a:p>
            <a:r>
              <a:rPr lang="en-US" dirty="0">
                <a:solidFill>
                  <a:srgbClr val="000000"/>
                </a:solidFill>
              </a:rPr>
              <a:t>Hand Sanitizer </a:t>
            </a:r>
          </a:p>
          <a:p>
            <a:r>
              <a:rPr lang="en-US" dirty="0">
                <a:solidFill>
                  <a:srgbClr val="000000"/>
                </a:solidFill>
              </a:rPr>
              <a:t>Gloves </a:t>
            </a:r>
          </a:p>
          <a:p>
            <a:r>
              <a:rPr lang="en-US" dirty="0">
                <a:solidFill>
                  <a:srgbClr val="000000"/>
                </a:solidFill>
              </a:rPr>
              <a:t>Need any? Let us know!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Contact Christopher.Fowler@hsncfl.org to arrange a pickup </a:t>
            </a:r>
          </a:p>
          <a:p>
            <a:pPr lvl="1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8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6012E2-2E5E-4208-B59C-DA4FC44DC7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8635" y="0"/>
            <a:ext cx="12220634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5F94A0D-DB2E-4487-BA31-9105C14D9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36" y="0"/>
            <a:ext cx="122206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A2FA7-72CB-764C-ABAD-DCC2DE93E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123" y="2306978"/>
            <a:ext cx="3658053" cy="1280160"/>
          </a:xfrm>
        </p:spPr>
        <p:txBody>
          <a:bodyPr anchor="t">
            <a:normAutofit/>
          </a:bodyPr>
          <a:lstStyle/>
          <a:p>
            <a:r>
              <a:rPr lang="en-US" sz="4800" b="1" dirty="0">
                <a:solidFill>
                  <a:srgbClr val="FFFFFF"/>
                </a:solidFill>
              </a:rPr>
              <a:t>Next Meeting: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2328E-9217-BD4D-B0AD-24919382A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23" y="2508305"/>
            <a:ext cx="3658053" cy="2157665"/>
          </a:xfrm>
        </p:spPr>
        <p:txBody>
          <a:bodyPr anchor="b">
            <a:normAutofit fontScale="92500" lnSpcReduction="10000"/>
          </a:bodyPr>
          <a:lstStyle/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Tuesday, </a:t>
            </a:r>
            <a:r>
              <a:rPr lang="en-US" sz="2800" dirty="0" smtClean="0">
                <a:solidFill>
                  <a:srgbClr val="FFFFFF"/>
                </a:solidFill>
              </a:rPr>
              <a:t>Octo</a:t>
            </a:r>
            <a:r>
              <a:rPr lang="en-US" sz="2800" dirty="0" smtClean="0">
                <a:solidFill>
                  <a:srgbClr val="FFFFFF"/>
                </a:solidFill>
              </a:rPr>
              <a:t>ber 25th</a:t>
            </a:r>
            <a:r>
              <a:rPr lang="en-US" sz="2800" dirty="0">
                <a:solidFill>
                  <a:srgbClr val="FFFFFF"/>
                </a:solidFill>
              </a:rPr>
              <a:t>, 2022</a:t>
            </a:r>
          </a:p>
          <a:p>
            <a:r>
              <a:rPr lang="en-US" sz="2800" dirty="0">
                <a:solidFill>
                  <a:srgbClr val="FFFFFF"/>
                </a:solidFill>
              </a:rPr>
              <a:t>9 to 10:30 am</a:t>
            </a:r>
          </a:p>
          <a:p>
            <a:r>
              <a:rPr lang="en-US" sz="2800" dirty="0">
                <a:solidFill>
                  <a:srgbClr val="FFFFFF"/>
                </a:solidFill>
              </a:rPr>
              <a:t>Location: Online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E837CA9-9317-754E-819E-5B19DC4A8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142" y="740664"/>
            <a:ext cx="4683005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6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8A4E6-9B30-D84D-AC70-F8F9AC49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A7256-43F6-524E-8595-B3D94119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B5BB-2189-5645-867E-8F7ADFF5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8408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Agenda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364CD7-BEB5-445F-9C93-F3FFF92FEB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545856"/>
              </p:ext>
            </p:extLst>
          </p:nvPr>
        </p:nvGraphicFramePr>
        <p:xfrm>
          <a:off x="2947482" y="795032"/>
          <a:ext cx="8859263" cy="526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90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01098" y="1396289"/>
            <a:ext cx="52773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Motivational Interviewing Training,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David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Duresky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5543" y="2871982"/>
            <a:ext cx="5272888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330B6AC-E6AB-45E4-A303-C8DE90EB2A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93318" y="760562"/>
            <a:ext cx="5298683" cy="6097438"/>
          </a:xfrm>
          <a:custGeom>
            <a:avLst/>
            <a:gdLst>
              <a:gd name="connsiteX0" fmla="*/ 3120528 w 5298683"/>
              <a:gd name="connsiteY0" fmla="*/ 0 h 6097438"/>
              <a:gd name="connsiteX1" fmla="*/ 5105473 w 5298683"/>
              <a:gd name="connsiteY1" fmla="*/ 712577 h 6097438"/>
              <a:gd name="connsiteX2" fmla="*/ 5298683 w 5298683"/>
              <a:gd name="connsiteY2" fmla="*/ 888178 h 6097438"/>
              <a:gd name="connsiteX3" fmla="*/ 5298683 w 5298683"/>
              <a:gd name="connsiteY3" fmla="*/ 5352876 h 6097438"/>
              <a:gd name="connsiteX4" fmla="*/ 5105473 w 5298683"/>
              <a:gd name="connsiteY4" fmla="*/ 5528477 h 6097438"/>
              <a:gd name="connsiteX5" fmla="*/ 4335177 w 5298683"/>
              <a:gd name="connsiteY5" fmla="*/ 5995828 h 6097438"/>
              <a:gd name="connsiteX6" fmla="*/ 4057556 w 5298683"/>
              <a:gd name="connsiteY6" fmla="*/ 6097438 h 6097438"/>
              <a:gd name="connsiteX7" fmla="*/ 2183499 w 5298683"/>
              <a:gd name="connsiteY7" fmla="*/ 6097438 h 6097438"/>
              <a:gd name="connsiteX8" fmla="*/ 1905878 w 5298683"/>
              <a:gd name="connsiteY8" fmla="*/ 5995828 h 6097438"/>
              <a:gd name="connsiteX9" fmla="*/ 0 w 5298683"/>
              <a:gd name="connsiteY9" fmla="*/ 3120527 h 6097438"/>
              <a:gd name="connsiteX10" fmla="*/ 3120528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 b="196"/>
          <a:stretch/>
        </p:blipFill>
        <p:spPr>
          <a:xfrm>
            <a:off x="7924800" y="2958329"/>
            <a:ext cx="3945463" cy="194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8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58A4E6-9B30-D84D-AC70-F8F9AC49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157" y="2122713"/>
            <a:ext cx="6260405" cy="28248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Anti-Discrimination, U.S. Attorney’s Office-Middle District of Florida, </a:t>
            </a:r>
            <a:r>
              <a:rPr lang="en-US" sz="53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Tiffany Cummins Nick </a:t>
            </a:r>
            <a:endParaRPr lang="en-US" sz="5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293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44C279-74C5-D54A-9AFE-6E399B197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6187" y="3243704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 err="1" smtClean="0">
                <a:solidFill>
                  <a:srgbClr val="000000"/>
                </a:solidFill>
                <a:latin typeface="+mn-lt"/>
              </a:rPr>
              <a:t>Sytems</a:t>
            </a:r>
            <a:r>
              <a:rPr lang="en-US" sz="4400" dirty="0" smtClean="0">
                <a:solidFill>
                  <a:srgbClr val="000000"/>
                </a:solidFill>
                <a:latin typeface="+mn-lt"/>
              </a:rPr>
              <a:t> Ops Update</a:t>
            </a:r>
            <a:r>
              <a:rPr lang="en-US" sz="4400" dirty="0" smtClean="0">
                <a:solidFill>
                  <a:srgbClr val="000000"/>
                </a:solidFill>
              </a:rPr>
              <a:t>, </a:t>
            </a:r>
            <a:r>
              <a:rPr lang="en-US" sz="4000" dirty="0" smtClean="0">
                <a:solidFill>
                  <a:srgbClr val="000000"/>
                </a:solidFill>
              </a:rPr>
              <a:t>Jackie Ebert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1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C7BF4E1-E6A4-F14C-91D8-60580789D6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98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760993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44C279-74C5-D54A-9AFE-6E399B197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867" y="692331"/>
            <a:ext cx="3658053" cy="318221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rgbClr val="FFFFFF"/>
                </a:solidFill>
                <a:latin typeface="Calibri" panose="020F0502020204030204"/>
              </a:rPr>
              <a:t>Orange County Emergency Rental Assistance Program Update, </a:t>
            </a:r>
            <a:r>
              <a:rPr lang="en-US" sz="4000" dirty="0">
                <a:solidFill>
                  <a:srgbClr val="FFFFFF"/>
                </a:solidFill>
              </a:rPr>
              <a:t>Kate </a:t>
            </a:r>
            <a:r>
              <a:rPr lang="en-US" sz="4000" dirty="0" err="1">
                <a:solidFill>
                  <a:srgbClr val="FFFFFF"/>
                </a:solidFill>
              </a:rPr>
              <a:t>Santich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0ABACCD-5E58-C346-9C40-78858F778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38" y="743798"/>
            <a:ext cx="4683005" cy="5367528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997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6628" y="1649186"/>
            <a:ext cx="4645250" cy="254725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  <a:latin typeface="+mn-lt"/>
              </a:rPr>
              <a:t>HMIS Updates,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Angel Jones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3030CC-C4D2-4493-9A78-64ACA3E8B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3" t="17016" r="64987" b="19253"/>
          <a:stretch/>
        </p:blipFill>
        <p:spPr>
          <a:xfrm>
            <a:off x="364241" y="343285"/>
            <a:ext cx="4105275" cy="47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5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"/>
            <a:ext cx="7772400" cy="1469925"/>
          </a:xfrm>
        </p:spPr>
        <p:txBody>
          <a:bodyPr/>
          <a:lstStyle/>
          <a:p>
            <a:r>
              <a:rPr lang="en-US" sz="3600" b="1" dirty="0"/>
              <a:t>On 6/22/022, we imported…</a:t>
            </a:r>
            <a:endParaRPr lang="en-US" sz="3600" b="1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286000" y="1397000"/>
          <a:ext cx="75438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260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666766"/>
      </a:dk2>
      <a:lt2>
        <a:srgbClr val="E7E6E6"/>
      </a:lt2>
      <a:accent1>
        <a:srgbClr val="F2A834"/>
      </a:accent1>
      <a:accent2>
        <a:srgbClr val="CB313B"/>
      </a:accent2>
      <a:accent3>
        <a:srgbClr val="A5A5A5"/>
      </a:accent3>
      <a:accent4>
        <a:srgbClr val="79C9A8"/>
      </a:accent4>
      <a:accent5>
        <a:srgbClr val="4AAB52"/>
      </a:accent5>
      <a:accent6>
        <a:srgbClr val="843882"/>
      </a:accent6>
      <a:hlink>
        <a:srgbClr val="666766"/>
      </a:hlink>
      <a:folHlink>
        <a:srgbClr val="F2A83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18_HMIS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Slipstream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9163</TotalTime>
  <Words>201</Words>
  <Application>Microsoft Office PowerPoint</Application>
  <PresentationFormat>Widescreen</PresentationFormat>
  <Paragraphs>45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Bell MT</vt:lpstr>
      <vt:lpstr>Cabin</vt:lpstr>
      <vt:lpstr>Calibri</vt:lpstr>
      <vt:lpstr>Calibri Light</vt:lpstr>
      <vt:lpstr>Office Theme</vt:lpstr>
      <vt:lpstr>1_Office Theme</vt:lpstr>
      <vt:lpstr>4_Office Theme</vt:lpstr>
      <vt:lpstr>2018_HMIS PowerPoint Template</vt:lpstr>
      <vt:lpstr>Monthly Members Meeting </vt:lpstr>
      <vt:lpstr>Welcome!</vt:lpstr>
      <vt:lpstr>Agenda</vt:lpstr>
      <vt:lpstr>PowerPoint Presentation</vt:lpstr>
      <vt:lpstr>Anti-Discrimination, U.S. Attorney’s Office-Middle District of Florida, Tiffany Cummins Nick </vt:lpstr>
      <vt:lpstr>Sytems Ops Update, Jackie Ebert</vt:lpstr>
      <vt:lpstr>Orange County Emergency Rental Assistance Program Update, Kate Santich</vt:lpstr>
      <vt:lpstr>HMIS Updates, Angel Jones</vt:lpstr>
      <vt:lpstr>On 6/22/022, we imported…</vt:lpstr>
      <vt:lpstr>Announcements</vt:lpstr>
      <vt:lpstr>Announcements!</vt:lpstr>
      <vt:lpstr>PowerPoint Presentation</vt:lpstr>
      <vt:lpstr>PowerPoint Presentation</vt:lpstr>
      <vt:lpstr>PowerPoint Presentation</vt:lpstr>
      <vt:lpstr>Need PPE?</vt:lpstr>
      <vt:lpstr>Next Meeting: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CFCH  Managing  Board</dc:title>
  <dc:creator>Clarence  Reynolds</dc:creator>
  <cp:lastModifiedBy>L Rashad Haynes</cp:lastModifiedBy>
  <cp:revision>85</cp:revision>
  <dcterms:created xsi:type="dcterms:W3CDTF">2020-06-10T16:31:14Z</dcterms:created>
  <dcterms:modified xsi:type="dcterms:W3CDTF">2022-09-26T20:43:39Z</dcterms:modified>
</cp:coreProperties>
</file>